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70" r:id="rId4"/>
    <p:sldId id="271" r:id="rId5"/>
    <p:sldId id="258" r:id="rId6"/>
    <p:sldId id="272" r:id="rId7"/>
    <p:sldId id="273" r:id="rId8"/>
    <p:sldId id="274" r:id="rId9"/>
    <p:sldId id="275" r:id="rId10"/>
    <p:sldId id="277" r:id="rId11"/>
    <p:sldId id="279" r:id="rId12"/>
    <p:sldId id="263" r:id="rId13"/>
    <p:sldId id="280" r:id="rId14"/>
    <p:sldId id="281" r:id="rId15"/>
    <p:sldId id="276" r:id="rId16"/>
    <p:sldId id="266" r:id="rId17"/>
    <p:sldId id="265" r:id="rId18"/>
  </p:sldIdLst>
  <p:sldSz cx="12192000" cy="6858000"/>
  <p:notesSz cx="6735763" cy="9866313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32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927322786574758E-2"/>
          <c:y val="0.11100834917379933"/>
          <c:w val="0.84191176470588236"/>
          <c:h val="0.5829170118773905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фиксен дел</c:v>
                </c:pt>
              </c:strCache>
            </c:strRef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Моментално</c:v>
                </c:pt>
                <c:pt idx="1">
                  <c:v>Нов модел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варијабилен дел</c:v>
                </c:pt>
              </c:strCache>
            </c:strRef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Моментално</c:v>
                </c:pt>
                <c:pt idx="1">
                  <c:v>Нов модел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29265728"/>
        <c:axId val="-1429264096"/>
      </c:barChart>
      <c:catAx>
        <c:axId val="-142926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mk-MK"/>
          </a:p>
        </c:txPr>
        <c:crossAx val="-1429264096"/>
        <c:crosses val="autoZero"/>
        <c:auto val="1"/>
        <c:lblAlgn val="ctr"/>
        <c:lblOffset val="100"/>
        <c:noMultiLvlLbl val="0"/>
      </c:catAx>
      <c:valAx>
        <c:axId val="-14292640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142926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18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581327601581458E-2"/>
          <c:y val="0.11368835030180789"/>
          <c:w val="0.58768528792976416"/>
          <c:h val="0.81592039800995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  <a:sp3d contourW="19050">
                <a:contourClr>
                  <a:schemeClr val="lt1"/>
                </a:contourClr>
              </a:sp3d>
            </c:spPr>
          </c:dPt>
          <c:cat>
            <c:strRef>
              <c:f>Sheet1!$A$2:$A$7</c:f>
              <c:strCache>
                <c:ptCount val="6"/>
                <c:pt idx="0">
                  <c:v>фиксен дел од капитација</c:v>
                </c:pt>
                <c:pt idx="1">
                  <c:v>пружени здравствени услуги </c:v>
                </c:pt>
                <c:pt idx="2">
                  <c:v>следење хронични пациенти</c:v>
                </c:pt>
                <c:pt idx="3">
                  <c:v>здравствени интервенции</c:v>
                </c:pt>
                <c:pt idx="4">
                  <c:v>превентивни цели</c:v>
                </c:pt>
                <c:pt idx="5">
                  <c:v>додатоци за кадровски решенија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50</c:v>
                </c:pt>
                <c:pt idx="1">
                  <c:v>10</c:v>
                </c:pt>
                <c:pt idx="2">
                  <c:v>17.5</c:v>
                </c:pt>
                <c:pt idx="3">
                  <c:v>4</c:v>
                </c:pt>
                <c:pt idx="4">
                  <c:v>17.5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2789552492067204"/>
          <c:y val="9.2662599165535528E-2"/>
          <c:w val="0.43464736516697777"/>
          <c:h val="0.866512611446713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mk-M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mk-M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98EAD3-CA33-46E5-AF3F-1E0A4C236967}" type="doc">
      <dgm:prSet loTypeId="urn:microsoft.com/office/officeart/2005/8/layout/cycle7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k-MK"/>
        </a:p>
      </dgm:t>
    </dgm:pt>
    <dgm:pt modelId="{5B63EF52-62D6-4C53-B136-59FB127D5CA7}">
      <dgm:prSet phldrT="[Text]"/>
      <dgm:spPr/>
      <dgm:t>
        <a:bodyPr/>
        <a:lstStyle/>
        <a:p>
          <a:r>
            <a:rPr lang="mk-MK" dirty="0" smtClean="0"/>
            <a:t>МИНИСТЕРСТВОТО ЗА ЗДРАВСТВО</a:t>
          </a:r>
          <a:endParaRPr lang="mk-MK" dirty="0"/>
        </a:p>
      </dgm:t>
    </dgm:pt>
    <dgm:pt modelId="{5DBD3773-8733-47FD-93F8-5F45F1AD5356}" type="parTrans" cxnId="{BDCB280B-3D7F-42B0-9729-61281EAD886F}">
      <dgm:prSet/>
      <dgm:spPr/>
      <dgm:t>
        <a:bodyPr/>
        <a:lstStyle/>
        <a:p>
          <a:endParaRPr lang="mk-MK"/>
        </a:p>
      </dgm:t>
    </dgm:pt>
    <dgm:pt modelId="{70FA5ECC-6510-4E35-BCEB-AEF1AADD02E1}" type="sibTrans" cxnId="{BDCB280B-3D7F-42B0-9729-61281EAD886F}">
      <dgm:prSet/>
      <dgm:spPr/>
      <dgm:t>
        <a:bodyPr/>
        <a:lstStyle/>
        <a:p>
          <a:endParaRPr lang="mk-MK"/>
        </a:p>
      </dgm:t>
    </dgm:pt>
    <dgm:pt modelId="{C96FDD47-2D54-4506-A164-DCF00EBD6F14}">
      <dgm:prSet phldrT="[Text]"/>
      <dgm:spPr/>
      <dgm:t>
        <a:bodyPr/>
        <a:lstStyle/>
        <a:p>
          <a:r>
            <a:rPr lang="mk-MK" dirty="0" smtClean="0"/>
            <a:t>ФОНДОТ</a:t>
          </a:r>
          <a:endParaRPr lang="mk-MK" dirty="0"/>
        </a:p>
      </dgm:t>
    </dgm:pt>
    <dgm:pt modelId="{1DB12370-B05C-414A-B3A0-698A6E8D7215}" type="parTrans" cxnId="{1053AD08-A2D0-4DA7-B271-C1DAB25CD17C}">
      <dgm:prSet/>
      <dgm:spPr/>
      <dgm:t>
        <a:bodyPr/>
        <a:lstStyle/>
        <a:p>
          <a:endParaRPr lang="mk-MK"/>
        </a:p>
      </dgm:t>
    </dgm:pt>
    <dgm:pt modelId="{168CD95F-0864-4ABF-924B-0EE26D1BFB28}" type="sibTrans" cxnId="{1053AD08-A2D0-4DA7-B271-C1DAB25CD17C}">
      <dgm:prSet/>
      <dgm:spPr/>
      <dgm:t>
        <a:bodyPr/>
        <a:lstStyle/>
        <a:p>
          <a:endParaRPr lang="mk-MK"/>
        </a:p>
      </dgm:t>
    </dgm:pt>
    <dgm:pt modelId="{FEB09584-3D73-45EA-B2C3-1CD660211AC0}">
      <dgm:prSet phldrT="[Text]"/>
      <dgm:spPr/>
      <dgm:t>
        <a:bodyPr/>
        <a:lstStyle/>
        <a:p>
          <a:r>
            <a:rPr lang="mk-MK" dirty="0" smtClean="0"/>
            <a:t>СТРУЧНАТА ФЕЛА</a:t>
          </a:r>
          <a:endParaRPr lang="mk-MK" dirty="0"/>
        </a:p>
      </dgm:t>
    </dgm:pt>
    <dgm:pt modelId="{72CC7607-9406-4054-9BF6-85ADBA03E85F}" type="parTrans" cxnId="{06A65758-7DE7-4520-B2D6-A8E9557B0DDB}">
      <dgm:prSet/>
      <dgm:spPr/>
      <dgm:t>
        <a:bodyPr/>
        <a:lstStyle/>
        <a:p>
          <a:endParaRPr lang="mk-MK"/>
        </a:p>
      </dgm:t>
    </dgm:pt>
    <dgm:pt modelId="{67FE199E-C397-4307-B887-363A8579275D}" type="sibTrans" cxnId="{06A65758-7DE7-4520-B2D6-A8E9557B0DDB}">
      <dgm:prSet/>
      <dgm:spPr/>
      <dgm:t>
        <a:bodyPr/>
        <a:lstStyle/>
        <a:p>
          <a:endParaRPr lang="mk-MK"/>
        </a:p>
      </dgm:t>
    </dgm:pt>
    <dgm:pt modelId="{9BE373DE-8411-4037-8DD3-5AB6315CB9D5}" type="pres">
      <dgm:prSet presAssocID="{7E98EAD3-CA33-46E5-AF3F-1E0A4C23696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mk-MK"/>
        </a:p>
      </dgm:t>
    </dgm:pt>
    <dgm:pt modelId="{44738C6B-1138-4785-8759-25E70D727963}" type="pres">
      <dgm:prSet presAssocID="{5B63EF52-62D6-4C53-B136-59FB127D5CA7}" presName="node" presStyleLbl="node1" presStyleIdx="0" presStyleCnt="3" custScaleX="146203" custScaleY="106107" custRadScaleRad="106190" custRadScaleInc="767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6615BC2-2DCD-4886-B104-CC335EDB313E}" type="pres">
      <dgm:prSet presAssocID="{70FA5ECC-6510-4E35-BCEB-AEF1AADD02E1}" presName="sibTrans" presStyleLbl="sibTrans2D1" presStyleIdx="0" presStyleCnt="3"/>
      <dgm:spPr/>
      <dgm:t>
        <a:bodyPr/>
        <a:lstStyle/>
        <a:p>
          <a:endParaRPr lang="mk-MK"/>
        </a:p>
      </dgm:t>
    </dgm:pt>
    <dgm:pt modelId="{92B51877-5A99-4B12-92FA-134F67F88F5C}" type="pres">
      <dgm:prSet presAssocID="{70FA5ECC-6510-4E35-BCEB-AEF1AADD02E1}" presName="connectorText" presStyleLbl="sibTrans2D1" presStyleIdx="0" presStyleCnt="3"/>
      <dgm:spPr/>
      <dgm:t>
        <a:bodyPr/>
        <a:lstStyle/>
        <a:p>
          <a:endParaRPr lang="mk-MK"/>
        </a:p>
      </dgm:t>
    </dgm:pt>
    <dgm:pt modelId="{461F926D-5C25-4CE8-B8A3-CE6DE89B3CCF}" type="pres">
      <dgm:prSet presAssocID="{C96FDD47-2D54-4506-A164-DCF00EBD6F1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8EB49D61-A88A-4E4A-855E-F38DE2CC8205}" type="pres">
      <dgm:prSet presAssocID="{168CD95F-0864-4ABF-924B-0EE26D1BFB28}" presName="sibTrans" presStyleLbl="sibTrans2D1" presStyleIdx="1" presStyleCnt="3"/>
      <dgm:spPr/>
      <dgm:t>
        <a:bodyPr/>
        <a:lstStyle/>
        <a:p>
          <a:endParaRPr lang="mk-MK"/>
        </a:p>
      </dgm:t>
    </dgm:pt>
    <dgm:pt modelId="{3D8E8A28-2439-494B-AF79-27FD05B66C0D}" type="pres">
      <dgm:prSet presAssocID="{168CD95F-0864-4ABF-924B-0EE26D1BFB28}" presName="connectorText" presStyleLbl="sibTrans2D1" presStyleIdx="1" presStyleCnt="3"/>
      <dgm:spPr/>
      <dgm:t>
        <a:bodyPr/>
        <a:lstStyle/>
        <a:p>
          <a:endParaRPr lang="mk-MK"/>
        </a:p>
      </dgm:t>
    </dgm:pt>
    <dgm:pt modelId="{2B8902E1-BCAA-45AF-BBDF-CE7E66279E37}" type="pres">
      <dgm:prSet presAssocID="{FEB09584-3D73-45EA-B2C3-1CD660211AC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E0716FDA-0934-48B7-852D-FE896C296D94}" type="pres">
      <dgm:prSet presAssocID="{67FE199E-C397-4307-B887-363A8579275D}" presName="sibTrans" presStyleLbl="sibTrans2D1" presStyleIdx="2" presStyleCnt="3"/>
      <dgm:spPr/>
      <dgm:t>
        <a:bodyPr/>
        <a:lstStyle/>
        <a:p>
          <a:endParaRPr lang="mk-MK"/>
        </a:p>
      </dgm:t>
    </dgm:pt>
    <dgm:pt modelId="{4E8C50F0-A886-4998-9A70-5EE280629739}" type="pres">
      <dgm:prSet presAssocID="{67FE199E-C397-4307-B887-363A8579275D}" presName="connectorText" presStyleLbl="sibTrans2D1" presStyleIdx="2" presStyleCnt="3"/>
      <dgm:spPr/>
      <dgm:t>
        <a:bodyPr/>
        <a:lstStyle/>
        <a:p>
          <a:endParaRPr lang="mk-MK"/>
        </a:p>
      </dgm:t>
    </dgm:pt>
  </dgm:ptLst>
  <dgm:cxnLst>
    <dgm:cxn modelId="{E9CC9E4F-46B7-4329-B8FF-729454777F1C}" type="presOf" srcId="{C96FDD47-2D54-4506-A164-DCF00EBD6F14}" destId="{461F926D-5C25-4CE8-B8A3-CE6DE89B3CCF}" srcOrd="0" destOrd="0" presId="urn:microsoft.com/office/officeart/2005/8/layout/cycle7"/>
    <dgm:cxn modelId="{BDCB280B-3D7F-42B0-9729-61281EAD886F}" srcId="{7E98EAD3-CA33-46E5-AF3F-1E0A4C236967}" destId="{5B63EF52-62D6-4C53-B136-59FB127D5CA7}" srcOrd="0" destOrd="0" parTransId="{5DBD3773-8733-47FD-93F8-5F45F1AD5356}" sibTransId="{70FA5ECC-6510-4E35-BCEB-AEF1AADD02E1}"/>
    <dgm:cxn modelId="{BB3E850F-C310-40CF-ABEE-583770C79125}" type="presOf" srcId="{5B63EF52-62D6-4C53-B136-59FB127D5CA7}" destId="{44738C6B-1138-4785-8759-25E70D727963}" srcOrd="0" destOrd="0" presId="urn:microsoft.com/office/officeart/2005/8/layout/cycle7"/>
    <dgm:cxn modelId="{6CB558EE-A020-42B8-95B8-132848473AD3}" type="presOf" srcId="{7E98EAD3-CA33-46E5-AF3F-1E0A4C236967}" destId="{9BE373DE-8411-4037-8DD3-5AB6315CB9D5}" srcOrd="0" destOrd="0" presId="urn:microsoft.com/office/officeart/2005/8/layout/cycle7"/>
    <dgm:cxn modelId="{9D7F2FA3-6ED1-429B-8D79-B0E2F9B26EF9}" type="presOf" srcId="{70FA5ECC-6510-4E35-BCEB-AEF1AADD02E1}" destId="{46615BC2-2DCD-4886-B104-CC335EDB313E}" srcOrd="0" destOrd="0" presId="urn:microsoft.com/office/officeart/2005/8/layout/cycle7"/>
    <dgm:cxn modelId="{5D9C7DD0-AD02-418E-81B7-B40C68021535}" type="presOf" srcId="{67FE199E-C397-4307-B887-363A8579275D}" destId="{4E8C50F0-A886-4998-9A70-5EE280629739}" srcOrd="1" destOrd="0" presId="urn:microsoft.com/office/officeart/2005/8/layout/cycle7"/>
    <dgm:cxn modelId="{5B8F8D13-3162-48FD-A2B9-5135A682DB12}" type="presOf" srcId="{70FA5ECC-6510-4E35-BCEB-AEF1AADD02E1}" destId="{92B51877-5A99-4B12-92FA-134F67F88F5C}" srcOrd="1" destOrd="0" presId="urn:microsoft.com/office/officeart/2005/8/layout/cycle7"/>
    <dgm:cxn modelId="{06A65758-7DE7-4520-B2D6-A8E9557B0DDB}" srcId="{7E98EAD3-CA33-46E5-AF3F-1E0A4C236967}" destId="{FEB09584-3D73-45EA-B2C3-1CD660211AC0}" srcOrd="2" destOrd="0" parTransId="{72CC7607-9406-4054-9BF6-85ADBA03E85F}" sibTransId="{67FE199E-C397-4307-B887-363A8579275D}"/>
    <dgm:cxn modelId="{7F64AA75-5EB2-408C-B425-66C03DC3BE82}" type="presOf" srcId="{FEB09584-3D73-45EA-B2C3-1CD660211AC0}" destId="{2B8902E1-BCAA-45AF-BBDF-CE7E66279E37}" srcOrd="0" destOrd="0" presId="urn:microsoft.com/office/officeart/2005/8/layout/cycle7"/>
    <dgm:cxn modelId="{9D642589-DDDA-4BF5-9CD1-8DFE4F315D0C}" type="presOf" srcId="{168CD95F-0864-4ABF-924B-0EE26D1BFB28}" destId="{8EB49D61-A88A-4E4A-855E-F38DE2CC8205}" srcOrd="0" destOrd="0" presId="urn:microsoft.com/office/officeart/2005/8/layout/cycle7"/>
    <dgm:cxn modelId="{7D309032-60CE-40B5-9A12-FC66CE1EB5E1}" type="presOf" srcId="{67FE199E-C397-4307-B887-363A8579275D}" destId="{E0716FDA-0934-48B7-852D-FE896C296D94}" srcOrd="0" destOrd="0" presId="urn:microsoft.com/office/officeart/2005/8/layout/cycle7"/>
    <dgm:cxn modelId="{1053AD08-A2D0-4DA7-B271-C1DAB25CD17C}" srcId="{7E98EAD3-CA33-46E5-AF3F-1E0A4C236967}" destId="{C96FDD47-2D54-4506-A164-DCF00EBD6F14}" srcOrd="1" destOrd="0" parTransId="{1DB12370-B05C-414A-B3A0-698A6E8D7215}" sibTransId="{168CD95F-0864-4ABF-924B-0EE26D1BFB28}"/>
    <dgm:cxn modelId="{1DA77FCC-F779-492D-AD9A-9881DAF7C99F}" type="presOf" srcId="{168CD95F-0864-4ABF-924B-0EE26D1BFB28}" destId="{3D8E8A28-2439-494B-AF79-27FD05B66C0D}" srcOrd="1" destOrd="0" presId="urn:microsoft.com/office/officeart/2005/8/layout/cycle7"/>
    <dgm:cxn modelId="{A02812A3-6010-41A8-83D4-460D2158FE28}" type="presParOf" srcId="{9BE373DE-8411-4037-8DD3-5AB6315CB9D5}" destId="{44738C6B-1138-4785-8759-25E70D727963}" srcOrd="0" destOrd="0" presId="urn:microsoft.com/office/officeart/2005/8/layout/cycle7"/>
    <dgm:cxn modelId="{5DDED87E-3F31-4257-9E87-6749515CE4CD}" type="presParOf" srcId="{9BE373DE-8411-4037-8DD3-5AB6315CB9D5}" destId="{46615BC2-2DCD-4886-B104-CC335EDB313E}" srcOrd="1" destOrd="0" presId="urn:microsoft.com/office/officeart/2005/8/layout/cycle7"/>
    <dgm:cxn modelId="{20431AF2-5572-49B7-A942-0A015570BB15}" type="presParOf" srcId="{46615BC2-2DCD-4886-B104-CC335EDB313E}" destId="{92B51877-5A99-4B12-92FA-134F67F88F5C}" srcOrd="0" destOrd="0" presId="urn:microsoft.com/office/officeart/2005/8/layout/cycle7"/>
    <dgm:cxn modelId="{DF70B288-1215-4ED9-A0B6-FC5E151008B0}" type="presParOf" srcId="{9BE373DE-8411-4037-8DD3-5AB6315CB9D5}" destId="{461F926D-5C25-4CE8-B8A3-CE6DE89B3CCF}" srcOrd="2" destOrd="0" presId="urn:microsoft.com/office/officeart/2005/8/layout/cycle7"/>
    <dgm:cxn modelId="{C36E294D-16FD-43AD-96F2-010D568B67B1}" type="presParOf" srcId="{9BE373DE-8411-4037-8DD3-5AB6315CB9D5}" destId="{8EB49D61-A88A-4E4A-855E-F38DE2CC8205}" srcOrd="3" destOrd="0" presId="urn:microsoft.com/office/officeart/2005/8/layout/cycle7"/>
    <dgm:cxn modelId="{2A020DE0-AD96-4902-99F8-1E5E92828458}" type="presParOf" srcId="{8EB49D61-A88A-4E4A-855E-F38DE2CC8205}" destId="{3D8E8A28-2439-494B-AF79-27FD05B66C0D}" srcOrd="0" destOrd="0" presId="urn:microsoft.com/office/officeart/2005/8/layout/cycle7"/>
    <dgm:cxn modelId="{21490710-60C8-44C3-AA71-EAB5C13B7557}" type="presParOf" srcId="{9BE373DE-8411-4037-8DD3-5AB6315CB9D5}" destId="{2B8902E1-BCAA-45AF-BBDF-CE7E66279E37}" srcOrd="4" destOrd="0" presId="urn:microsoft.com/office/officeart/2005/8/layout/cycle7"/>
    <dgm:cxn modelId="{E7099420-AB3B-4B94-B972-B028E5BE4371}" type="presParOf" srcId="{9BE373DE-8411-4037-8DD3-5AB6315CB9D5}" destId="{E0716FDA-0934-48B7-852D-FE896C296D94}" srcOrd="5" destOrd="0" presId="urn:microsoft.com/office/officeart/2005/8/layout/cycle7"/>
    <dgm:cxn modelId="{B5D3FDE3-82C7-48E1-80B2-4A5EBD291323}" type="presParOf" srcId="{E0716FDA-0934-48B7-852D-FE896C296D94}" destId="{4E8C50F0-A886-4998-9A70-5EE28062973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01B638-CFE1-4E80-A7B8-DE99E6388AEE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mk-MK"/>
        </a:p>
      </dgm:t>
    </dgm:pt>
    <dgm:pt modelId="{2CF8B9AA-2D92-473D-9DDE-1FE513F0E1C9}">
      <dgm:prSet phldrT="[Text]" custT="1"/>
      <dgm:spPr/>
      <dgm:t>
        <a:bodyPr/>
        <a:lstStyle/>
        <a:p>
          <a:r>
            <a:rPr lang="mk-MK" sz="1400" dirty="0" smtClean="0"/>
            <a:t>Ситуациона анализа во МК</a:t>
          </a:r>
          <a:endParaRPr lang="mk-MK" sz="1400" dirty="0"/>
        </a:p>
      </dgm:t>
    </dgm:pt>
    <dgm:pt modelId="{68C9407C-22A5-4DA4-A210-E2BC41CF5987}" type="parTrans" cxnId="{91703809-9702-4684-BFF1-F8959DCCFBF1}">
      <dgm:prSet/>
      <dgm:spPr/>
      <dgm:t>
        <a:bodyPr/>
        <a:lstStyle/>
        <a:p>
          <a:endParaRPr lang="mk-MK"/>
        </a:p>
      </dgm:t>
    </dgm:pt>
    <dgm:pt modelId="{AC0334F5-9C11-4861-B1A9-EC50AF8E93A6}" type="sibTrans" cxnId="{91703809-9702-4684-BFF1-F8959DCCFBF1}">
      <dgm:prSet/>
      <dgm:spPr/>
      <dgm:t>
        <a:bodyPr/>
        <a:lstStyle/>
        <a:p>
          <a:endParaRPr lang="mk-MK"/>
        </a:p>
      </dgm:t>
    </dgm:pt>
    <dgm:pt modelId="{A3879523-9D1F-4C86-AD21-2023154265ED}">
      <dgm:prSet phldrT="[Text]" custT="1"/>
      <dgm:spPr/>
      <dgm:t>
        <a:bodyPr/>
        <a:lstStyle/>
        <a:p>
          <a:r>
            <a:rPr lang="mk-MK" sz="1400" dirty="0" smtClean="0"/>
            <a:t>Национален контекст</a:t>
          </a:r>
          <a:endParaRPr lang="mk-MK" sz="1400" dirty="0"/>
        </a:p>
      </dgm:t>
    </dgm:pt>
    <dgm:pt modelId="{D1149424-29F8-44CB-A444-9A8845BBDC74}" type="parTrans" cxnId="{31AF0A17-B871-4A29-B0B7-8D8FA307C739}">
      <dgm:prSet/>
      <dgm:spPr/>
      <dgm:t>
        <a:bodyPr/>
        <a:lstStyle/>
        <a:p>
          <a:endParaRPr lang="mk-MK"/>
        </a:p>
      </dgm:t>
    </dgm:pt>
    <dgm:pt modelId="{49F91481-01B0-4E66-896F-D9352836AEEA}" type="sibTrans" cxnId="{31AF0A17-B871-4A29-B0B7-8D8FA307C739}">
      <dgm:prSet/>
      <dgm:spPr/>
      <dgm:t>
        <a:bodyPr/>
        <a:lstStyle/>
        <a:p>
          <a:endParaRPr lang="mk-MK"/>
        </a:p>
      </dgm:t>
    </dgm:pt>
    <dgm:pt modelId="{DACC2160-5E39-4ADD-9161-038CD2B48C30}">
      <dgm:prSet phldrT="[Text]" custT="1"/>
      <dgm:spPr/>
      <dgm:t>
        <a:bodyPr/>
        <a:lstStyle/>
        <a:p>
          <a:r>
            <a:rPr lang="mk-MK" sz="1400" dirty="0" smtClean="0"/>
            <a:t>Споредбени анализи со други земји</a:t>
          </a:r>
          <a:endParaRPr lang="mk-MK" sz="1400" dirty="0"/>
        </a:p>
      </dgm:t>
    </dgm:pt>
    <dgm:pt modelId="{7B4903A1-E058-4A10-A30B-3E61A37CBE31}" type="parTrans" cxnId="{98763E66-4ABB-467E-A704-E9703C012B3B}">
      <dgm:prSet/>
      <dgm:spPr/>
      <dgm:t>
        <a:bodyPr/>
        <a:lstStyle/>
        <a:p>
          <a:endParaRPr lang="mk-MK"/>
        </a:p>
      </dgm:t>
    </dgm:pt>
    <dgm:pt modelId="{DBE80313-BEF5-4078-910B-A0514B7D0E93}" type="sibTrans" cxnId="{98763E66-4ABB-467E-A704-E9703C012B3B}">
      <dgm:prSet/>
      <dgm:spPr/>
      <dgm:t>
        <a:bodyPr/>
        <a:lstStyle/>
        <a:p>
          <a:endParaRPr lang="mk-MK"/>
        </a:p>
      </dgm:t>
    </dgm:pt>
    <dgm:pt modelId="{9F2810C3-171C-44EB-9F8A-8EB6D5D14722}">
      <dgm:prSet phldrT="[Text]" custT="1"/>
      <dgm:spPr/>
      <dgm:t>
        <a:bodyPr/>
        <a:lstStyle/>
        <a:p>
          <a:r>
            <a:rPr lang="mk-MK" sz="1400" dirty="0" smtClean="0"/>
            <a:t>Словенија</a:t>
          </a:r>
          <a:endParaRPr lang="mk-MK" sz="1400" dirty="0"/>
        </a:p>
      </dgm:t>
    </dgm:pt>
    <dgm:pt modelId="{2188C33A-5BB3-43CB-969E-14F8BDECFC3B}" type="parTrans" cxnId="{DB18D235-067E-4C44-BA46-919357B7E7F1}">
      <dgm:prSet/>
      <dgm:spPr/>
      <dgm:t>
        <a:bodyPr/>
        <a:lstStyle/>
        <a:p>
          <a:endParaRPr lang="mk-MK"/>
        </a:p>
      </dgm:t>
    </dgm:pt>
    <dgm:pt modelId="{C18453F3-A40C-4B07-83B9-3428D7F9158A}" type="sibTrans" cxnId="{DB18D235-067E-4C44-BA46-919357B7E7F1}">
      <dgm:prSet/>
      <dgm:spPr/>
      <dgm:t>
        <a:bodyPr/>
        <a:lstStyle/>
        <a:p>
          <a:endParaRPr lang="mk-MK"/>
        </a:p>
      </dgm:t>
    </dgm:pt>
    <dgm:pt modelId="{5214A01A-A55C-4591-AFEA-B2ADAE36E093}">
      <dgm:prSet phldrT="[Text]" custT="1"/>
      <dgm:spPr/>
      <dgm:t>
        <a:bodyPr/>
        <a:lstStyle/>
        <a:p>
          <a:r>
            <a:rPr lang="mk-MK" sz="1400" dirty="0" smtClean="0"/>
            <a:t>Развивање на модел</a:t>
          </a:r>
          <a:endParaRPr lang="mk-MK" sz="1400" dirty="0"/>
        </a:p>
      </dgm:t>
    </dgm:pt>
    <dgm:pt modelId="{3B9D7DA7-E48F-49B1-908A-E381DA2EF1DB}" type="parTrans" cxnId="{334EDB21-6594-43CD-BEC3-ACBE64FA10BE}">
      <dgm:prSet/>
      <dgm:spPr/>
      <dgm:t>
        <a:bodyPr/>
        <a:lstStyle/>
        <a:p>
          <a:endParaRPr lang="mk-MK"/>
        </a:p>
      </dgm:t>
    </dgm:pt>
    <dgm:pt modelId="{5D41FF48-B07D-44C2-8377-03B83A9C18F2}" type="sibTrans" cxnId="{334EDB21-6594-43CD-BEC3-ACBE64FA10BE}">
      <dgm:prSet/>
      <dgm:spPr/>
      <dgm:t>
        <a:bodyPr/>
        <a:lstStyle/>
        <a:p>
          <a:endParaRPr lang="mk-MK"/>
        </a:p>
      </dgm:t>
    </dgm:pt>
    <dgm:pt modelId="{6F4395A2-BF95-4F77-B453-A31632384FF7}">
      <dgm:prSet phldrT="[Text]" custT="1"/>
      <dgm:spPr/>
      <dgm:t>
        <a:bodyPr/>
        <a:lstStyle/>
        <a:p>
          <a:r>
            <a:rPr lang="mk-MK" sz="1400" dirty="0" smtClean="0"/>
            <a:t>Поддршка од СЗО и други меѓународни организации и здруженија </a:t>
          </a:r>
          <a:endParaRPr lang="mk-MK" sz="1400" dirty="0"/>
        </a:p>
      </dgm:t>
    </dgm:pt>
    <dgm:pt modelId="{2D185DCA-475A-4B2A-A1A1-669F78346457}" type="parTrans" cxnId="{5CBCADE1-AFEB-4A1E-8E90-F83E8A8FB99B}">
      <dgm:prSet/>
      <dgm:spPr/>
      <dgm:t>
        <a:bodyPr/>
        <a:lstStyle/>
        <a:p>
          <a:endParaRPr lang="mk-MK"/>
        </a:p>
      </dgm:t>
    </dgm:pt>
    <dgm:pt modelId="{BAE867CA-D954-4A22-9635-888755602E47}" type="sibTrans" cxnId="{5CBCADE1-AFEB-4A1E-8E90-F83E8A8FB99B}">
      <dgm:prSet/>
      <dgm:spPr/>
      <dgm:t>
        <a:bodyPr/>
        <a:lstStyle/>
        <a:p>
          <a:endParaRPr lang="mk-MK"/>
        </a:p>
      </dgm:t>
    </dgm:pt>
    <dgm:pt modelId="{7A104BFB-6DFA-4AE0-8ABE-00FFC4399AAC}">
      <dgm:prSet phldrT="[Text]" custT="1"/>
      <dgm:spPr/>
      <dgm:t>
        <a:bodyPr/>
        <a:lstStyle/>
        <a:p>
          <a:r>
            <a:rPr lang="mk-MK" sz="1400" dirty="0" smtClean="0"/>
            <a:t>Извештаи од СЗО, СБ, стручни консултативни групи</a:t>
          </a:r>
          <a:endParaRPr lang="mk-MK" sz="1400" dirty="0"/>
        </a:p>
      </dgm:t>
    </dgm:pt>
    <dgm:pt modelId="{9AC64C0F-3AFA-48BC-9757-5E5B63FAB5D2}" type="parTrans" cxnId="{5E1F6B6C-9994-4592-B3F9-FC32B653D90F}">
      <dgm:prSet/>
      <dgm:spPr/>
      <dgm:t>
        <a:bodyPr/>
        <a:lstStyle/>
        <a:p>
          <a:endParaRPr lang="mk-MK"/>
        </a:p>
      </dgm:t>
    </dgm:pt>
    <dgm:pt modelId="{909489C6-0CC5-4469-A592-DD856DEA43AE}" type="sibTrans" cxnId="{5E1F6B6C-9994-4592-B3F9-FC32B653D90F}">
      <dgm:prSet/>
      <dgm:spPr/>
      <dgm:t>
        <a:bodyPr/>
        <a:lstStyle/>
        <a:p>
          <a:endParaRPr lang="mk-MK"/>
        </a:p>
      </dgm:t>
    </dgm:pt>
    <dgm:pt modelId="{88970EC6-73F2-4BC0-BBEC-34E254186C82}">
      <dgm:prSet phldrT="[Text]" custT="1"/>
      <dgm:spPr/>
      <dgm:t>
        <a:bodyPr/>
        <a:lstStyle/>
        <a:p>
          <a:r>
            <a:rPr lang="mk-MK" sz="1400" dirty="0" smtClean="0"/>
            <a:t>Шпанија </a:t>
          </a:r>
          <a:endParaRPr lang="mk-MK" sz="1400" dirty="0"/>
        </a:p>
      </dgm:t>
    </dgm:pt>
    <dgm:pt modelId="{09FE1A4C-9B65-4CDF-B6C3-A48C9DAEBFBE}" type="parTrans" cxnId="{DCD9E545-8370-418A-98E0-6CCC623A425B}">
      <dgm:prSet/>
      <dgm:spPr/>
      <dgm:t>
        <a:bodyPr/>
        <a:lstStyle/>
        <a:p>
          <a:endParaRPr lang="mk-MK"/>
        </a:p>
      </dgm:t>
    </dgm:pt>
    <dgm:pt modelId="{810BAB6C-EE7A-4EBF-B004-DE989D184E92}" type="sibTrans" cxnId="{DCD9E545-8370-418A-98E0-6CCC623A425B}">
      <dgm:prSet/>
      <dgm:spPr/>
      <dgm:t>
        <a:bodyPr/>
        <a:lstStyle/>
        <a:p>
          <a:endParaRPr lang="mk-MK"/>
        </a:p>
      </dgm:t>
    </dgm:pt>
    <dgm:pt modelId="{6525EF82-C125-455D-917E-6A42E989AEF1}">
      <dgm:prSet phldrT="[Text]" custT="1"/>
      <dgm:spPr/>
      <dgm:t>
        <a:bodyPr/>
        <a:lstStyle/>
        <a:p>
          <a:r>
            <a:rPr lang="mk-MK" sz="1400" dirty="0" smtClean="0"/>
            <a:t>Податоци од Мој термин и модулот на ФЗОМ</a:t>
          </a:r>
          <a:endParaRPr lang="mk-MK" sz="1400" dirty="0"/>
        </a:p>
      </dgm:t>
    </dgm:pt>
    <dgm:pt modelId="{83B152CA-E847-456F-B0E7-1CE4A960CC68}" type="parTrans" cxnId="{E68D2319-3CCD-4E72-B3E9-2AE21DDFADE9}">
      <dgm:prSet/>
      <dgm:spPr/>
      <dgm:t>
        <a:bodyPr/>
        <a:lstStyle/>
        <a:p>
          <a:endParaRPr lang="mk-MK"/>
        </a:p>
      </dgm:t>
    </dgm:pt>
    <dgm:pt modelId="{37E130DA-F5C0-491F-8070-6DC297B19D71}" type="sibTrans" cxnId="{E68D2319-3CCD-4E72-B3E9-2AE21DDFADE9}">
      <dgm:prSet/>
      <dgm:spPr/>
      <dgm:t>
        <a:bodyPr/>
        <a:lstStyle/>
        <a:p>
          <a:endParaRPr lang="mk-MK"/>
        </a:p>
      </dgm:t>
    </dgm:pt>
    <dgm:pt modelId="{0C170EC3-BE00-4DD6-8E36-2F173E55ECFA}">
      <dgm:prSet phldrT="[Text]" custT="1"/>
      <dgm:spPr/>
      <dgm:t>
        <a:bodyPr/>
        <a:lstStyle/>
        <a:p>
          <a:r>
            <a:rPr lang="mk-MK" sz="1400" dirty="0" smtClean="0"/>
            <a:t>Работни групи со стручната фела</a:t>
          </a:r>
          <a:endParaRPr lang="mk-MK" sz="1400" dirty="0"/>
        </a:p>
      </dgm:t>
    </dgm:pt>
    <dgm:pt modelId="{71DD899B-B3AD-4194-9BAB-2A8CE0038EC0}" type="parTrans" cxnId="{B425D43F-0B69-4AE5-AFC6-66939FBBC4E6}">
      <dgm:prSet/>
      <dgm:spPr/>
      <dgm:t>
        <a:bodyPr/>
        <a:lstStyle/>
        <a:p>
          <a:endParaRPr lang="mk-MK"/>
        </a:p>
      </dgm:t>
    </dgm:pt>
    <dgm:pt modelId="{3E1443C8-2A7D-4AD8-A850-1DCE59A78014}" type="sibTrans" cxnId="{B425D43F-0B69-4AE5-AFC6-66939FBBC4E6}">
      <dgm:prSet/>
      <dgm:spPr/>
      <dgm:t>
        <a:bodyPr/>
        <a:lstStyle/>
        <a:p>
          <a:endParaRPr lang="mk-MK"/>
        </a:p>
      </dgm:t>
    </dgm:pt>
    <dgm:pt modelId="{7610B02F-0133-413A-A6CB-99C491640008}">
      <dgm:prSet phldrT="[Text]" custT="1"/>
      <dgm:spPr/>
      <dgm:t>
        <a:bodyPr/>
        <a:lstStyle/>
        <a:p>
          <a:r>
            <a:rPr lang="mk-MK" sz="1400" dirty="0" smtClean="0"/>
            <a:t>Предлог модел</a:t>
          </a:r>
          <a:endParaRPr lang="mk-MK" sz="1400" dirty="0"/>
        </a:p>
      </dgm:t>
    </dgm:pt>
    <dgm:pt modelId="{1D173696-581E-4017-A4FF-FE0EBBAAE79F}" type="parTrans" cxnId="{1199E04F-1833-4193-B9C9-39733C06F59F}">
      <dgm:prSet/>
      <dgm:spPr/>
      <dgm:t>
        <a:bodyPr/>
        <a:lstStyle/>
        <a:p>
          <a:endParaRPr lang="mk-MK"/>
        </a:p>
      </dgm:t>
    </dgm:pt>
    <dgm:pt modelId="{A71DD4AE-7E6A-44AF-9D70-0D486902970A}" type="sibTrans" cxnId="{1199E04F-1833-4193-B9C9-39733C06F59F}">
      <dgm:prSet/>
      <dgm:spPr/>
      <dgm:t>
        <a:bodyPr/>
        <a:lstStyle/>
        <a:p>
          <a:endParaRPr lang="mk-MK"/>
        </a:p>
      </dgm:t>
    </dgm:pt>
    <dgm:pt modelId="{87753DB0-8293-4759-B310-B7C3D4861BE2}">
      <dgm:prSet phldrT="[Text]" custT="1"/>
      <dgm:spPr/>
      <dgm:t>
        <a:bodyPr/>
        <a:lstStyle/>
        <a:p>
          <a:r>
            <a:rPr lang="mk-MK" sz="1400" dirty="0" smtClean="0"/>
            <a:t>Правна и техничка основа</a:t>
          </a:r>
          <a:endParaRPr lang="mk-MK" sz="1400" dirty="0"/>
        </a:p>
      </dgm:t>
    </dgm:pt>
    <dgm:pt modelId="{B964C174-89DF-4B4A-83E6-133B386FDD4E}" type="parTrans" cxnId="{3C0BDDEF-79C4-47B1-8897-CD08DB096971}">
      <dgm:prSet/>
      <dgm:spPr/>
      <dgm:t>
        <a:bodyPr/>
        <a:lstStyle/>
        <a:p>
          <a:endParaRPr lang="mk-MK"/>
        </a:p>
      </dgm:t>
    </dgm:pt>
    <dgm:pt modelId="{D11BFAE8-DA16-46B1-8285-625D0FF757DC}" type="sibTrans" cxnId="{3C0BDDEF-79C4-47B1-8897-CD08DB096971}">
      <dgm:prSet/>
      <dgm:spPr/>
      <dgm:t>
        <a:bodyPr/>
        <a:lstStyle/>
        <a:p>
          <a:endParaRPr lang="mk-MK"/>
        </a:p>
      </dgm:t>
    </dgm:pt>
    <dgm:pt modelId="{595F4FA7-E0A8-4305-9103-0F2D6C51DEF1}">
      <dgm:prSet phldrT="[Text]" custT="1"/>
      <dgm:spPr/>
      <dgm:t>
        <a:bodyPr/>
        <a:lstStyle/>
        <a:p>
          <a:r>
            <a:rPr lang="mk-MK" sz="1400" dirty="0" smtClean="0"/>
            <a:t>Ревизија на решенијата за дејност</a:t>
          </a:r>
          <a:endParaRPr lang="mk-MK" sz="1400" dirty="0"/>
        </a:p>
      </dgm:t>
    </dgm:pt>
    <dgm:pt modelId="{956B1B95-498F-48A5-8C96-41DDE938ADFB}" type="parTrans" cxnId="{B5B406E9-4309-474B-B910-7E7B0F307C6A}">
      <dgm:prSet/>
      <dgm:spPr/>
      <dgm:t>
        <a:bodyPr/>
        <a:lstStyle/>
        <a:p>
          <a:endParaRPr lang="mk-MK"/>
        </a:p>
      </dgm:t>
    </dgm:pt>
    <dgm:pt modelId="{A1529E38-F9BB-4863-90C6-37DBC6A9C9DF}" type="sibTrans" cxnId="{B5B406E9-4309-474B-B910-7E7B0F307C6A}">
      <dgm:prSet/>
      <dgm:spPr/>
      <dgm:t>
        <a:bodyPr/>
        <a:lstStyle/>
        <a:p>
          <a:endParaRPr lang="mk-MK"/>
        </a:p>
      </dgm:t>
    </dgm:pt>
    <dgm:pt modelId="{63252143-FED0-4670-85E0-FA1FC4523058}">
      <dgm:prSet phldrT="[Text]" custT="1"/>
      <dgm:spPr/>
      <dgm:t>
        <a:bodyPr/>
        <a:lstStyle/>
        <a:p>
          <a:r>
            <a:rPr lang="mk-MK" sz="1400" dirty="0" smtClean="0"/>
            <a:t>Софтверска поддршка во Мој термин</a:t>
          </a:r>
          <a:endParaRPr lang="mk-MK" sz="1400" dirty="0"/>
        </a:p>
      </dgm:t>
    </dgm:pt>
    <dgm:pt modelId="{49D249BD-DF4A-4F6C-B43F-15343C725CA0}" type="parTrans" cxnId="{6B7E4326-B06E-443D-9083-E558B8D34B44}">
      <dgm:prSet/>
      <dgm:spPr/>
      <dgm:t>
        <a:bodyPr/>
        <a:lstStyle/>
        <a:p>
          <a:endParaRPr lang="mk-MK"/>
        </a:p>
      </dgm:t>
    </dgm:pt>
    <dgm:pt modelId="{39025E62-0ECC-4B16-8806-048CDC48021F}" type="sibTrans" cxnId="{6B7E4326-B06E-443D-9083-E558B8D34B44}">
      <dgm:prSet/>
      <dgm:spPr/>
      <dgm:t>
        <a:bodyPr/>
        <a:lstStyle/>
        <a:p>
          <a:endParaRPr lang="mk-MK"/>
        </a:p>
      </dgm:t>
    </dgm:pt>
    <dgm:pt modelId="{4C2545A9-7D07-46D9-AC0D-6135B574802F}">
      <dgm:prSet phldrT="[Text]" custT="1"/>
      <dgm:spPr/>
      <dgm:t>
        <a:bodyPr/>
        <a:lstStyle/>
        <a:p>
          <a:r>
            <a:rPr lang="mk-MK" sz="1400" dirty="0" smtClean="0"/>
            <a:t>Ревизија на </a:t>
          </a:r>
          <a:r>
            <a:rPr lang="mk-MK" sz="1400" dirty="0" err="1" smtClean="0"/>
            <a:t>подзаконски</a:t>
          </a:r>
          <a:r>
            <a:rPr lang="mk-MK" sz="1400" dirty="0" smtClean="0"/>
            <a:t> акти во Фондот</a:t>
          </a:r>
          <a:endParaRPr lang="mk-MK" sz="1400" dirty="0"/>
        </a:p>
      </dgm:t>
    </dgm:pt>
    <dgm:pt modelId="{C19F9936-1EC1-40EF-95A5-11DF647CA2D3}" type="parTrans" cxnId="{44C343F5-2A52-45BE-8F8A-E762DD8A2589}">
      <dgm:prSet/>
      <dgm:spPr/>
      <dgm:t>
        <a:bodyPr/>
        <a:lstStyle/>
        <a:p>
          <a:endParaRPr lang="mk-MK"/>
        </a:p>
      </dgm:t>
    </dgm:pt>
    <dgm:pt modelId="{71DD6F23-7E41-444B-853E-EE7D3859521E}" type="sibTrans" cxnId="{44C343F5-2A52-45BE-8F8A-E762DD8A2589}">
      <dgm:prSet/>
      <dgm:spPr/>
      <dgm:t>
        <a:bodyPr/>
        <a:lstStyle/>
        <a:p>
          <a:endParaRPr lang="mk-MK"/>
        </a:p>
      </dgm:t>
    </dgm:pt>
    <dgm:pt modelId="{C3B04E20-84C9-492A-8F57-16346A6B0538}">
      <dgm:prSet phldrT="[Text]" custT="1"/>
      <dgm:spPr/>
      <dgm:t>
        <a:bodyPr/>
        <a:lstStyle/>
        <a:p>
          <a:r>
            <a:rPr lang="mk-MK" sz="1400" dirty="0" smtClean="0"/>
            <a:t>Србија</a:t>
          </a:r>
          <a:endParaRPr lang="mk-MK" sz="1400" dirty="0"/>
        </a:p>
      </dgm:t>
    </dgm:pt>
    <dgm:pt modelId="{E51C9507-9BFA-415C-9A40-30EE5A9C1ECD}" type="parTrans" cxnId="{ED78B2F2-BA9A-4812-B728-D6EDBD864DEA}">
      <dgm:prSet/>
      <dgm:spPr/>
      <dgm:t>
        <a:bodyPr/>
        <a:lstStyle/>
        <a:p>
          <a:endParaRPr lang="mk-MK"/>
        </a:p>
      </dgm:t>
    </dgm:pt>
    <dgm:pt modelId="{4C7A09F8-C017-4E31-9C61-9F9C064F7A25}" type="sibTrans" cxnId="{ED78B2F2-BA9A-4812-B728-D6EDBD864DEA}">
      <dgm:prSet/>
      <dgm:spPr/>
      <dgm:t>
        <a:bodyPr/>
        <a:lstStyle/>
        <a:p>
          <a:endParaRPr lang="mk-MK"/>
        </a:p>
      </dgm:t>
    </dgm:pt>
    <dgm:pt modelId="{007BC6E3-5DD9-4942-8478-2CE91AEC4FB2}">
      <dgm:prSet phldrT="[Text]" custT="1"/>
      <dgm:spPr/>
      <dgm:t>
        <a:bodyPr/>
        <a:lstStyle/>
        <a:p>
          <a:r>
            <a:rPr lang="mk-MK" sz="1400" dirty="0" smtClean="0"/>
            <a:t>Хрватска</a:t>
          </a:r>
          <a:endParaRPr lang="mk-MK" sz="1400" dirty="0"/>
        </a:p>
      </dgm:t>
    </dgm:pt>
    <dgm:pt modelId="{F2B2DF56-C530-405C-985B-DB3212D6F6E9}" type="parTrans" cxnId="{D08A3528-1D56-421A-8ED4-F72FE1048ED1}">
      <dgm:prSet/>
      <dgm:spPr/>
      <dgm:t>
        <a:bodyPr/>
        <a:lstStyle/>
        <a:p>
          <a:endParaRPr lang="mk-MK"/>
        </a:p>
      </dgm:t>
    </dgm:pt>
    <dgm:pt modelId="{3BB5A5BA-3885-403D-8907-69E36DC19EED}" type="sibTrans" cxnId="{D08A3528-1D56-421A-8ED4-F72FE1048ED1}">
      <dgm:prSet/>
      <dgm:spPr/>
      <dgm:t>
        <a:bodyPr/>
        <a:lstStyle/>
        <a:p>
          <a:endParaRPr lang="mk-MK"/>
        </a:p>
      </dgm:t>
    </dgm:pt>
    <dgm:pt modelId="{DDD6B5A8-550B-4551-AA0C-CD3CD8E1CE7A}">
      <dgm:prSet phldrT="[Text]" custT="1"/>
      <dgm:spPr/>
      <dgm:t>
        <a:bodyPr/>
        <a:lstStyle/>
        <a:p>
          <a:r>
            <a:rPr lang="mk-MK" sz="1400" dirty="0" smtClean="0"/>
            <a:t>Воведување на моделот</a:t>
          </a:r>
          <a:endParaRPr lang="mk-MK" sz="1400" dirty="0"/>
        </a:p>
      </dgm:t>
    </dgm:pt>
    <dgm:pt modelId="{817604E9-46E0-4126-8794-5632D9D3050A}" type="sibTrans" cxnId="{3142ED86-4A03-4E1B-840B-4B4DC1BDFDA0}">
      <dgm:prSet/>
      <dgm:spPr/>
      <dgm:t>
        <a:bodyPr/>
        <a:lstStyle/>
        <a:p>
          <a:endParaRPr lang="mk-MK"/>
        </a:p>
      </dgm:t>
    </dgm:pt>
    <dgm:pt modelId="{71BAEFB0-FF4C-40AA-8074-B49B56003691}" type="parTrans" cxnId="{3142ED86-4A03-4E1B-840B-4B4DC1BDFDA0}">
      <dgm:prSet/>
      <dgm:spPr/>
      <dgm:t>
        <a:bodyPr/>
        <a:lstStyle/>
        <a:p>
          <a:endParaRPr lang="mk-MK"/>
        </a:p>
      </dgm:t>
    </dgm:pt>
    <dgm:pt modelId="{DEEBCE31-8C7A-4D0B-A4D2-41207411EB6A}" type="pres">
      <dgm:prSet presAssocID="{0C01B638-CFE1-4E80-A7B8-DE99E6388AE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mk-MK"/>
        </a:p>
      </dgm:t>
    </dgm:pt>
    <dgm:pt modelId="{DE2F0A8E-6530-412F-83DD-943919E65054}" type="pres">
      <dgm:prSet presAssocID="{2CF8B9AA-2D92-473D-9DDE-1FE513F0E1C9}" presName="composite" presStyleCnt="0"/>
      <dgm:spPr/>
    </dgm:pt>
    <dgm:pt modelId="{A0ABEF1D-DDD1-4F1A-9C85-00DE2987BE1F}" type="pres">
      <dgm:prSet presAssocID="{2CF8B9AA-2D92-473D-9DDE-1FE513F0E1C9}" presName="bentUpArrow1" presStyleLbl="alignImgPlace1" presStyleIdx="0" presStyleCnt="4" custScaleX="46566" custScaleY="111634" custLinFactNeighborX="13347" custLinFactNeighborY="22293"/>
      <dgm:spPr/>
    </dgm:pt>
    <dgm:pt modelId="{759BC5B5-4B5E-4114-9771-365A4871C1D9}" type="pres">
      <dgm:prSet presAssocID="{2CF8B9AA-2D92-473D-9DDE-1FE513F0E1C9}" presName="ParentText" presStyleLbl="node1" presStyleIdx="0" presStyleCnt="5" custScaleX="159208" custLinFactNeighborX="49930" custLinFactNeighborY="639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C79974C6-D45D-4D30-80C6-DD3E38284083}" type="pres">
      <dgm:prSet presAssocID="{2CF8B9AA-2D92-473D-9DDE-1FE513F0E1C9}" presName="ChildText" presStyleLbl="revTx" presStyleIdx="0" presStyleCnt="4" custScaleX="477659" custScaleY="124063" custLinFactX="111164" custLinFactNeighborX="200000" custLinFactNeighborY="89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A3952FA-A22C-4653-ACBE-E70A92ADC49C}" type="pres">
      <dgm:prSet presAssocID="{AC0334F5-9C11-4861-B1A9-EC50AF8E93A6}" presName="sibTrans" presStyleCnt="0"/>
      <dgm:spPr/>
    </dgm:pt>
    <dgm:pt modelId="{6DAD5009-AB9F-4D2E-9EAF-F31260788DA1}" type="pres">
      <dgm:prSet presAssocID="{DACC2160-5E39-4ADD-9161-038CD2B48C30}" presName="composite" presStyleCnt="0"/>
      <dgm:spPr/>
    </dgm:pt>
    <dgm:pt modelId="{5009D1C3-DD53-4D1B-90D3-005302C95E6F}" type="pres">
      <dgm:prSet presAssocID="{DACC2160-5E39-4ADD-9161-038CD2B48C30}" presName="bentUpArrow1" presStyleLbl="alignImgPlace1" presStyleIdx="1" presStyleCnt="4" custLinFactX="-52003" custLinFactNeighborX="-100000" custLinFactNeighborY="27827"/>
      <dgm:spPr/>
    </dgm:pt>
    <dgm:pt modelId="{46AEE8C7-49F8-4166-894F-0C9EC2144013}" type="pres">
      <dgm:prSet presAssocID="{DACC2160-5E39-4ADD-9161-038CD2B48C30}" presName="ParentText" presStyleLbl="node1" presStyleIdx="1" presStyleCnt="5" custScaleX="262481" custLinFactNeighborX="-38778" custLinFactNeighborY="825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397AE367-49DD-4CB6-8327-15CC7AF4BB8D}" type="pres">
      <dgm:prSet presAssocID="{DACC2160-5E39-4ADD-9161-038CD2B48C30}" presName="ChildText" presStyleLbl="revTx" presStyleIdx="1" presStyleCnt="4" custScaleX="276178" custScaleY="158954" custLinFactX="63701" custLinFactNeighborX="100000" custLinFactNeighborY="55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8460B0F-D319-40DD-A4B3-2010D13F0632}" type="pres">
      <dgm:prSet presAssocID="{DBE80313-BEF5-4078-910B-A0514B7D0E93}" presName="sibTrans" presStyleCnt="0"/>
      <dgm:spPr/>
    </dgm:pt>
    <dgm:pt modelId="{51C91C94-64A4-4F2F-9AF8-526230C2D0A9}" type="pres">
      <dgm:prSet presAssocID="{5214A01A-A55C-4591-AFEA-B2ADAE36E093}" presName="composite" presStyleCnt="0"/>
      <dgm:spPr/>
    </dgm:pt>
    <dgm:pt modelId="{6E37476A-425A-429D-9578-0FB3B7332200}" type="pres">
      <dgm:prSet presAssocID="{5214A01A-A55C-4591-AFEA-B2ADAE36E093}" presName="bentUpArrow1" presStyleLbl="alignImgPlace1" presStyleIdx="2" presStyleCnt="4" custScaleX="71517" custScaleY="99959" custLinFactX="-100000" custLinFactNeighborX="-114179" custLinFactNeighborY="37788"/>
      <dgm:spPr/>
    </dgm:pt>
    <dgm:pt modelId="{6CBD2E3E-58B5-425B-AEF0-A5C6492A5ED5}" type="pres">
      <dgm:prSet presAssocID="{5214A01A-A55C-4591-AFEA-B2ADAE36E093}" presName="ParentText" presStyleLbl="node1" presStyleIdx="2" presStyleCnt="5" custScaleX="194379" custScaleY="99494" custLinFactX="-5360" custLinFactNeighborX="-100000" custLinFactNeighborY="1628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BE41619-2B84-4CD3-B23E-0A713BEFDD7B}" type="pres">
      <dgm:prSet presAssocID="{5214A01A-A55C-4591-AFEA-B2ADAE36E093}" presName="ChildText" presStyleLbl="revTx" presStyleIdx="2" presStyleCnt="4" custScaleX="513821" custScaleY="111245" custLinFactX="53791" custLinFactNeighborX="100000" custLinFactNeighborY="249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43BD7188-4852-49D1-AD0B-AFAAF7BEBE4B}" type="pres">
      <dgm:prSet presAssocID="{5D41FF48-B07D-44C2-8377-03B83A9C18F2}" presName="sibTrans" presStyleCnt="0"/>
      <dgm:spPr/>
    </dgm:pt>
    <dgm:pt modelId="{5AB4BA1E-65FC-4738-8B58-8765A864862F}" type="pres">
      <dgm:prSet presAssocID="{87753DB0-8293-4759-B310-B7C3D4861BE2}" presName="composite" presStyleCnt="0"/>
      <dgm:spPr/>
    </dgm:pt>
    <dgm:pt modelId="{1D58CC3F-A78F-468F-B2C7-E190F63D326C}" type="pres">
      <dgm:prSet presAssocID="{87753DB0-8293-4759-B310-B7C3D4861BE2}" presName="bentUpArrow1" presStyleLbl="alignImgPlace1" presStyleIdx="3" presStyleCnt="4" custAng="0" custLinFactX="-110116" custLinFactNeighborX="-200000" custLinFactNeighborY="43346"/>
      <dgm:spPr/>
    </dgm:pt>
    <dgm:pt modelId="{DC52DE16-B18B-47D8-9145-61158BB4714C}" type="pres">
      <dgm:prSet presAssocID="{87753DB0-8293-4759-B310-B7C3D4861BE2}" presName="ParentText" presStyleLbl="node1" presStyleIdx="3" presStyleCnt="5" custScaleX="225864" custLinFactX="-88011" custLinFactNeighborX="-100000" custLinFactNeighborY="2528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3795E73F-BD1F-4FE4-96ED-056CF04BF581}" type="pres">
      <dgm:prSet presAssocID="{87753DB0-8293-4759-B310-B7C3D4861BE2}" presName="ChildText" presStyleLbl="revTx" presStyleIdx="3" presStyleCnt="4" custScaleX="457855" custScaleY="127368" custLinFactNeighborX="11972" custLinFactNeighborY="3764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2BE6CB6-DABA-4B08-8027-6E10041558E8}" type="pres">
      <dgm:prSet presAssocID="{D11BFAE8-DA16-46B1-8285-625D0FF757DC}" presName="sibTrans" presStyleCnt="0"/>
      <dgm:spPr/>
    </dgm:pt>
    <dgm:pt modelId="{E8403412-396B-4DED-B7D5-2479BFEB208F}" type="pres">
      <dgm:prSet presAssocID="{DDD6B5A8-550B-4551-AA0C-CD3CD8E1CE7A}" presName="composite" presStyleCnt="0"/>
      <dgm:spPr/>
    </dgm:pt>
    <dgm:pt modelId="{F8B02F61-F1A7-4E6A-A814-8958DF193864}" type="pres">
      <dgm:prSet presAssocID="{DDD6B5A8-550B-4551-AA0C-CD3CD8E1CE7A}" presName="ParentText" presStyleLbl="node1" presStyleIdx="4" presStyleCnt="5" custScaleX="226129" custScaleY="82819" custLinFactX="-100000" custLinFactNeighborX="-108314" custLinFactNeighborY="204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5CBCADE1-AFEB-4A1E-8E90-F83E8A8FB99B}" srcId="{5214A01A-A55C-4591-AFEA-B2ADAE36E093}" destId="{6F4395A2-BF95-4F77-B453-A31632384FF7}" srcOrd="0" destOrd="0" parTransId="{2D185DCA-475A-4B2A-A1A1-669F78346457}" sibTransId="{BAE867CA-D954-4A22-9635-888755602E47}"/>
    <dgm:cxn modelId="{334EDB21-6594-43CD-BEC3-ACBE64FA10BE}" srcId="{0C01B638-CFE1-4E80-A7B8-DE99E6388AEE}" destId="{5214A01A-A55C-4591-AFEA-B2ADAE36E093}" srcOrd="2" destOrd="0" parTransId="{3B9D7DA7-E48F-49B1-908A-E381DA2EF1DB}" sibTransId="{5D41FF48-B07D-44C2-8377-03B83A9C18F2}"/>
    <dgm:cxn modelId="{DEDE6A98-9B8D-4116-865B-133784E32DE4}" type="presOf" srcId="{2CF8B9AA-2D92-473D-9DDE-1FE513F0E1C9}" destId="{759BC5B5-4B5E-4114-9771-365A4871C1D9}" srcOrd="0" destOrd="0" presId="urn:microsoft.com/office/officeart/2005/8/layout/StepDownProcess"/>
    <dgm:cxn modelId="{1199E04F-1833-4193-B9C9-39733C06F59F}" srcId="{5214A01A-A55C-4591-AFEA-B2ADAE36E093}" destId="{7610B02F-0133-413A-A6CB-99C491640008}" srcOrd="1" destOrd="0" parTransId="{1D173696-581E-4017-A4FF-FE0EBBAAE79F}" sibTransId="{A71DD4AE-7E6A-44AF-9D70-0D486902970A}"/>
    <dgm:cxn modelId="{98763E66-4ABB-467E-A704-E9703C012B3B}" srcId="{0C01B638-CFE1-4E80-A7B8-DE99E6388AEE}" destId="{DACC2160-5E39-4ADD-9161-038CD2B48C30}" srcOrd="1" destOrd="0" parTransId="{7B4903A1-E058-4A10-A30B-3E61A37CBE31}" sibTransId="{DBE80313-BEF5-4078-910B-A0514B7D0E93}"/>
    <dgm:cxn modelId="{91703809-9702-4684-BFF1-F8959DCCFBF1}" srcId="{0C01B638-CFE1-4E80-A7B8-DE99E6388AEE}" destId="{2CF8B9AA-2D92-473D-9DDE-1FE513F0E1C9}" srcOrd="0" destOrd="0" parTransId="{68C9407C-22A5-4DA4-A210-E2BC41CF5987}" sibTransId="{AC0334F5-9C11-4861-B1A9-EC50AF8E93A6}"/>
    <dgm:cxn modelId="{3142ED86-4A03-4E1B-840B-4B4DC1BDFDA0}" srcId="{0C01B638-CFE1-4E80-A7B8-DE99E6388AEE}" destId="{DDD6B5A8-550B-4551-AA0C-CD3CD8E1CE7A}" srcOrd="4" destOrd="0" parTransId="{71BAEFB0-FF4C-40AA-8074-B49B56003691}" sibTransId="{817604E9-46E0-4126-8794-5632D9D3050A}"/>
    <dgm:cxn modelId="{08BA128F-3DB4-43D0-B2D9-B5C30EA29DFE}" type="presOf" srcId="{9F2810C3-171C-44EB-9F8A-8EB6D5D14722}" destId="{397AE367-49DD-4CB6-8327-15CC7AF4BB8D}" srcOrd="0" destOrd="0" presId="urn:microsoft.com/office/officeart/2005/8/layout/StepDownProcess"/>
    <dgm:cxn modelId="{1C5AF8F7-3BFA-4B09-842C-76DA077F3814}" type="presOf" srcId="{A3879523-9D1F-4C86-AD21-2023154265ED}" destId="{C79974C6-D45D-4D30-80C6-DD3E38284083}" srcOrd="0" destOrd="0" presId="urn:microsoft.com/office/officeart/2005/8/layout/StepDownProcess"/>
    <dgm:cxn modelId="{B5B406E9-4309-474B-B910-7E7B0F307C6A}" srcId="{87753DB0-8293-4759-B310-B7C3D4861BE2}" destId="{595F4FA7-E0A8-4305-9103-0F2D6C51DEF1}" srcOrd="0" destOrd="0" parTransId="{956B1B95-498F-48A5-8C96-41DDE938ADFB}" sibTransId="{A1529E38-F9BB-4863-90C6-37DBC6A9C9DF}"/>
    <dgm:cxn modelId="{A5063FE3-699C-4153-9BB5-5CE73317AC5A}" type="presOf" srcId="{6525EF82-C125-455D-917E-6A42E989AEF1}" destId="{C79974C6-D45D-4D30-80C6-DD3E38284083}" srcOrd="0" destOrd="2" presId="urn:microsoft.com/office/officeart/2005/8/layout/StepDownProcess"/>
    <dgm:cxn modelId="{E68D2319-3CCD-4E72-B3E9-2AE21DDFADE9}" srcId="{2CF8B9AA-2D92-473D-9DDE-1FE513F0E1C9}" destId="{6525EF82-C125-455D-917E-6A42E989AEF1}" srcOrd="2" destOrd="0" parTransId="{83B152CA-E847-456F-B0E7-1CE4A960CC68}" sibTransId="{37E130DA-F5C0-491F-8070-6DC297B19D71}"/>
    <dgm:cxn modelId="{D08A3528-1D56-421A-8ED4-F72FE1048ED1}" srcId="{DACC2160-5E39-4ADD-9161-038CD2B48C30}" destId="{007BC6E3-5DD9-4942-8478-2CE91AEC4FB2}" srcOrd="2" destOrd="0" parTransId="{F2B2DF56-C530-405C-985B-DB3212D6F6E9}" sibTransId="{3BB5A5BA-3885-403D-8907-69E36DC19EED}"/>
    <dgm:cxn modelId="{5E1F6B6C-9994-4592-B3F9-FC32B653D90F}" srcId="{2CF8B9AA-2D92-473D-9DDE-1FE513F0E1C9}" destId="{7A104BFB-6DFA-4AE0-8ABE-00FFC4399AAC}" srcOrd="1" destOrd="0" parTransId="{9AC64C0F-3AFA-48BC-9757-5E5B63FAB5D2}" sibTransId="{909489C6-0CC5-4469-A592-DD856DEA43AE}"/>
    <dgm:cxn modelId="{CE1F1D5D-8FA0-463E-B078-D31C1DEB9A82}" type="presOf" srcId="{5214A01A-A55C-4591-AFEA-B2ADAE36E093}" destId="{6CBD2E3E-58B5-425B-AEF0-A5C6492A5ED5}" srcOrd="0" destOrd="0" presId="urn:microsoft.com/office/officeart/2005/8/layout/StepDownProcess"/>
    <dgm:cxn modelId="{B4CD4A8B-541E-467B-B2C5-40B18AB81EAB}" type="presOf" srcId="{DDD6B5A8-550B-4551-AA0C-CD3CD8E1CE7A}" destId="{F8B02F61-F1A7-4E6A-A814-8958DF193864}" srcOrd="0" destOrd="0" presId="urn:microsoft.com/office/officeart/2005/8/layout/StepDownProcess"/>
    <dgm:cxn modelId="{657E6F21-43F4-4115-BC67-7367B7325BF8}" type="presOf" srcId="{6F4395A2-BF95-4F77-B453-A31632384FF7}" destId="{9BE41619-2B84-4CD3-B23E-0A713BEFDD7B}" srcOrd="0" destOrd="0" presId="urn:microsoft.com/office/officeart/2005/8/layout/StepDownProcess"/>
    <dgm:cxn modelId="{AA206361-419D-4372-9382-7424D3539E1B}" type="presOf" srcId="{595F4FA7-E0A8-4305-9103-0F2D6C51DEF1}" destId="{3795E73F-BD1F-4FE4-96ED-056CF04BF581}" srcOrd="0" destOrd="0" presId="urn:microsoft.com/office/officeart/2005/8/layout/StepDownProcess"/>
    <dgm:cxn modelId="{DCD9E545-8370-418A-98E0-6CCC623A425B}" srcId="{DACC2160-5E39-4ADD-9161-038CD2B48C30}" destId="{88970EC6-73F2-4BC0-BBEC-34E254186C82}" srcOrd="3" destOrd="0" parTransId="{09FE1A4C-9B65-4CDF-B6C3-A48C9DAEBFBE}" sibTransId="{810BAB6C-EE7A-4EBF-B004-DE989D184E92}"/>
    <dgm:cxn modelId="{D99F6B37-346E-4E8E-8BF4-246320973CFC}" type="presOf" srcId="{4C2545A9-7D07-46D9-AC0D-6135B574802F}" destId="{3795E73F-BD1F-4FE4-96ED-056CF04BF581}" srcOrd="0" destOrd="2" presId="urn:microsoft.com/office/officeart/2005/8/layout/StepDownProcess"/>
    <dgm:cxn modelId="{3C0BDDEF-79C4-47B1-8897-CD08DB096971}" srcId="{0C01B638-CFE1-4E80-A7B8-DE99E6388AEE}" destId="{87753DB0-8293-4759-B310-B7C3D4861BE2}" srcOrd="3" destOrd="0" parTransId="{B964C174-89DF-4B4A-83E6-133B386FDD4E}" sibTransId="{D11BFAE8-DA16-46B1-8285-625D0FF757DC}"/>
    <dgm:cxn modelId="{776C4436-5ADD-4875-99BD-9D57E09FBE0F}" type="presOf" srcId="{0C170EC3-BE00-4DD6-8E36-2F173E55ECFA}" destId="{9BE41619-2B84-4CD3-B23E-0A713BEFDD7B}" srcOrd="0" destOrd="2" presId="urn:microsoft.com/office/officeart/2005/8/layout/StepDownProcess"/>
    <dgm:cxn modelId="{E5AE0B2D-57AC-4731-8A6F-C264B222D4DD}" type="presOf" srcId="{007BC6E3-5DD9-4942-8478-2CE91AEC4FB2}" destId="{397AE367-49DD-4CB6-8327-15CC7AF4BB8D}" srcOrd="0" destOrd="2" presId="urn:microsoft.com/office/officeart/2005/8/layout/StepDownProcess"/>
    <dgm:cxn modelId="{5AAE92AD-5210-4014-9356-8A4310FA14D1}" type="presOf" srcId="{63252143-FED0-4670-85E0-FA1FC4523058}" destId="{3795E73F-BD1F-4FE4-96ED-056CF04BF581}" srcOrd="0" destOrd="1" presId="urn:microsoft.com/office/officeart/2005/8/layout/StepDownProcess"/>
    <dgm:cxn modelId="{F81A7483-F4A1-43CE-ADBE-B23BBB0DECC3}" type="presOf" srcId="{7610B02F-0133-413A-A6CB-99C491640008}" destId="{9BE41619-2B84-4CD3-B23E-0A713BEFDD7B}" srcOrd="0" destOrd="1" presId="urn:microsoft.com/office/officeart/2005/8/layout/StepDownProcess"/>
    <dgm:cxn modelId="{31AF0A17-B871-4A29-B0B7-8D8FA307C739}" srcId="{2CF8B9AA-2D92-473D-9DDE-1FE513F0E1C9}" destId="{A3879523-9D1F-4C86-AD21-2023154265ED}" srcOrd="0" destOrd="0" parTransId="{D1149424-29F8-44CB-A444-9A8845BBDC74}" sibTransId="{49F91481-01B0-4E66-896F-D9352836AEEA}"/>
    <dgm:cxn modelId="{F3EA11DD-94E8-48F5-A150-0E329166C31E}" type="presOf" srcId="{7A104BFB-6DFA-4AE0-8ABE-00FFC4399AAC}" destId="{C79974C6-D45D-4D30-80C6-DD3E38284083}" srcOrd="0" destOrd="1" presId="urn:microsoft.com/office/officeart/2005/8/layout/StepDownProcess"/>
    <dgm:cxn modelId="{44C343F5-2A52-45BE-8F8A-E762DD8A2589}" srcId="{87753DB0-8293-4759-B310-B7C3D4861BE2}" destId="{4C2545A9-7D07-46D9-AC0D-6135B574802F}" srcOrd="2" destOrd="0" parTransId="{C19F9936-1EC1-40EF-95A5-11DF647CA2D3}" sibTransId="{71DD6F23-7E41-444B-853E-EE7D3859521E}"/>
    <dgm:cxn modelId="{A6AF8820-2961-4599-8F74-DC1179B0F7CB}" type="presOf" srcId="{87753DB0-8293-4759-B310-B7C3D4861BE2}" destId="{DC52DE16-B18B-47D8-9145-61158BB4714C}" srcOrd="0" destOrd="0" presId="urn:microsoft.com/office/officeart/2005/8/layout/StepDownProcess"/>
    <dgm:cxn modelId="{6B7E4326-B06E-443D-9083-E558B8D34B44}" srcId="{87753DB0-8293-4759-B310-B7C3D4861BE2}" destId="{63252143-FED0-4670-85E0-FA1FC4523058}" srcOrd="1" destOrd="0" parTransId="{49D249BD-DF4A-4F6C-B43F-15343C725CA0}" sibTransId="{39025E62-0ECC-4B16-8806-048CDC48021F}"/>
    <dgm:cxn modelId="{DB18D235-067E-4C44-BA46-919357B7E7F1}" srcId="{DACC2160-5E39-4ADD-9161-038CD2B48C30}" destId="{9F2810C3-171C-44EB-9F8A-8EB6D5D14722}" srcOrd="0" destOrd="0" parTransId="{2188C33A-5BB3-43CB-969E-14F8BDECFC3B}" sibTransId="{C18453F3-A40C-4B07-83B9-3428D7F9158A}"/>
    <dgm:cxn modelId="{ED78B2F2-BA9A-4812-B728-D6EDBD864DEA}" srcId="{DACC2160-5E39-4ADD-9161-038CD2B48C30}" destId="{C3B04E20-84C9-492A-8F57-16346A6B0538}" srcOrd="1" destOrd="0" parTransId="{E51C9507-9BFA-415C-9A40-30EE5A9C1ECD}" sibTransId="{4C7A09F8-C017-4E31-9C61-9F9C064F7A25}"/>
    <dgm:cxn modelId="{B425D43F-0B69-4AE5-AFC6-66939FBBC4E6}" srcId="{5214A01A-A55C-4591-AFEA-B2ADAE36E093}" destId="{0C170EC3-BE00-4DD6-8E36-2F173E55ECFA}" srcOrd="2" destOrd="0" parTransId="{71DD899B-B3AD-4194-9BAB-2A8CE0038EC0}" sibTransId="{3E1443C8-2A7D-4AD8-A850-1DCE59A78014}"/>
    <dgm:cxn modelId="{8B01227A-1CA4-4919-8162-81072C5F118B}" type="presOf" srcId="{88970EC6-73F2-4BC0-BBEC-34E254186C82}" destId="{397AE367-49DD-4CB6-8327-15CC7AF4BB8D}" srcOrd="0" destOrd="3" presId="urn:microsoft.com/office/officeart/2005/8/layout/StepDownProcess"/>
    <dgm:cxn modelId="{E8B80149-CF35-4A81-8663-375DECE0C152}" type="presOf" srcId="{C3B04E20-84C9-492A-8F57-16346A6B0538}" destId="{397AE367-49DD-4CB6-8327-15CC7AF4BB8D}" srcOrd="0" destOrd="1" presId="urn:microsoft.com/office/officeart/2005/8/layout/StepDownProcess"/>
    <dgm:cxn modelId="{3C243E3C-3D8C-4EEE-AE32-9A84E0B9A39F}" type="presOf" srcId="{0C01B638-CFE1-4E80-A7B8-DE99E6388AEE}" destId="{DEEBCE31-8C7A-4D0B-A4D2-41207411EB6A}" srcOrd="0" destOrd="0" presId="urn:microsoft.com/office/officeart/2005/8/layout/StepDownProcess"/>
    <dgm:cxn modelId="{7275A544-6282-46FE-9AD3-0D60A5FDA454}" type="presOf" srcId="{DACC2160-5E39-4ADD-9161-038CD2B48C30}" destId="{46AEE8C7-49F8-4166-894F-0C9EC2144013}" srcOrd="0" destOrd="0" presId="urn:microsoft.com/office/officeart/2005/8/layout/StepDownProcess"/>
    <dgm:cxn modelId="{31E11878-26D6-4DB9-99EC-113BF9014B5F}" type="presParOf" srcId="{DEEBCE31-8C7A-4D0B-A4D2-41207411EB6A}" destId="{DE2F0A8E-6530-412F-83DD-943919E65054}" srcOrd="0" destOrd="0" presId="urn:microsoft.com/office/officeart/2005/8/layout/StepDownProcess"/>
    <dgm:cxn modelId="{DA8A375D-7CE5-4093-9B10-EAA62C0D2418}" type="presParOf" srcId="{DE2F0A8E-6530-412F-83DD-943919E65054}" destId="{A0ABEF1D-DDD1-4F1A-9C85-00DE2987BE1F}" srcOrd="0" destOrd="0" presId="urn:microsoft.com/office/officeart/2005/8/layout/StepDownProcess"/>
    <dgm:cxn modelId="{47DB29EA-D822-4836-8A85-BD97A2BBBC82}" type="presParOf" srcId="{DE2F0A8E-6530-412F-83DD-943919E65054}" destId="{759BC5B5-4B5E-4114-9771-365A4871C1D9}" srcOrd="1" destOrd="0" presId="urn:microsoft.com/office/officeart/2005/8/layout/StepDownProcess"/>
    <dgm:cxn modelId="{FAF4D869-5564-4902-9981-B1CBE49B0C98}" type="presParOf" srcId="{DE2F0A8E-6530-412F-83DD-943919E65054}" destId="{C79974C6-D45D-4D30-80C6-DD3E38284083}" srcOrd="2" destOrd="0" presId="urn:microsoft.com/office/officeart/2005/8/layout/StepDownProcess"/>
    <dgm:cxn modelId="{0484E431-3F9F-404E-8FD3-1C5584E29F4D}" type="presParOf" srcId="{DEEBCE31-8C7A-4D0B-A4D2-41207411EB6A}" destId="{4A3952FA-A22C-4653-ACBE-E70A92ADC49C}" srcOrd="1" destOrd="0" presId="urn:microsoft.com/office/officeart/2005/8/layout/StepDownProcess"/>
    <dgm:cxn modelId="{4197D551-477F-409F-B432-4FD9FCB75540}" type="presParOf" srcId="{DEEBCE31-8C7A-4D0B-A4D2-41207411EB6A}" destId="{6DAD5009-AB9F-4D2E-9EAF-F31260788DA1}" srcOrd="2" destOrd="0" presId="urn:microsoft.com/office/officeart/2005/8/layout/StepDownProcess"/>
    <dgm:cxn modelId="{E622E9AF-5662-4B84-B5D0-7605A2BC37F3}" type="presParOf" srcId="{6DAD5009-AB9F-4D2E-9EAF-F31260788DA1}" destId="{5009D1C3-DD53-4D1B-90D3-005302C95E6F}" srcOrd="0" destOrd="0" presId="urn:microsoft.com/office/officeart/2005/8/layout/StepDownProcess"/>
    <dgm:cxn modelId="{98229177-D1A9-4621-B491-6877FB431722}" type="presParOf" srcId="{6DAD5009-AB9F-4D2E-9EAF-F31260788DA1}" destId="{46AEE8C7-49F8-4166-894F-0C9EC2144013}" srcOrd="1" destOrd="0" presId="urn:microsoft.com/office/officeart/2005/8/layout/StepDownProcess"/>
    <dgm:cxn modelId="{BFF83A09-09CE-44E5-A9AC-E431BABB011B}" type="presParOf" srcId="{6DAD5009-AB9F-4D2E-9EAF-F31260788DA1}" destId="{397AE367-49DD-4CB6-8327-15CC7AF4BB8D}" srcOrd="2" destOrd="0" presId="urn:microsoft.com/office/officeart/2005/8/layout/StepDownProcess"/>
    <dgm:cxn modelId="{EE91D3FC-2D84-4ECE-831E-2D726BDC8D36}" type="presParOf" srcId="{DEEBCE31-8C7A-4D0B-A4D2-41207411EB6A}" destId="{98460B0F-D319-40DD-A4B3-2010D13F0632}" srcOrd="3" destOrd="0" presId="urn:microsoft.com/office/officeart/2005/8/layout/StepDownProcess"/>
    <dgm:cxn modelId="{05F538F6-37E6-4C40-AFC5-018BD9AA3A7E}" type="presParOf" srcId="{DEEBCE31-8C7A-4D0B-A4D2-41207411EB6A}" destId="{51C91C94-64A4-4F2F-9AF8-526230C2D0A9}" srcOrd="4" destOrd="0" presId="urn:microsoft.com/office/officeart/2005/8/layout/StepDownProcess"/>
    <dgm:cxn modelId="{7EDDBFB3-83FA-49F6-9F3D-D1C5DBC378EE}" type="presParOf" srcId="{51C91C94-64A4-4F2F-9AF8-526230C2D0A9}" destId="{6E37476A-425A-429D-9578-0FB3B7332200}" srcOrd="0" destOrd="0" presId="urn:microsoft.com/office/officeart/2005/8/layout/StepDownProcess"/>
    <dgm:cxn modelId="{39715BC1-90CF-4F48-9113-3A9FAEF272FF}" type="presParOf" srcId="{51C91C94-64A4-4F2F-9AF8-526230C2D0A9}" destId="{6CBD2E3E-58B5-425B-AEF0-A5C6492A5ED5}" srcOrd="1" destOrd="0" presId="urn:microsoft.com/office/officeart/2005/8/layout/StepDownProcess"/>
    <dgm:cxn modelId="{09113E7E-E215-4D8D-9314-05C6779D6366}" type="presParOf" srcId="{51C91C94-64A4-4F2F-9AF8-526230C2D0A9}" destId="{9BE41619-2B84-4CD3-B23E-0A713BEFDD7B}" srcOrd="2" destOrd="0" presId="urn:microsoft.com/office/officeart/2005/8/layout/StepDownProcess"/>
    <dgm:cxn modelId="{051E9C0D-0ACB-424C-9B52-C4864B9EEE63}" type="presParOf" srcId="{DEEBCE31-8C7A-4D0B-A4D2-41207411EB6A}" destId="{43BD7188-4852-49D1-AD0B-AFAAF7BEBE4B}" srcOrd="5" destOrd="0" presId="urn:microsoft.com/office/officeart/2005/8/layout/StepDownProcess"/>
    <dgm:cxn modelId="{B1BE6A28-EB29-4BC4-8890-9E1FD954BF6E}" type="presParOf" srcId="{DEEBCE31-8C7A-4D0B-A4D2-41207411EB6A}" destId="{5AB4BA1E-65FC-4738-8B58-8765A864862F}" srcOrd="6" destOrd="0" presId="urn:microsoft.com/office/officeart/2005/8/layout/StepDownProcess"/>
    <dgm:cxn modelId="{568F8330-092B-49D4-BD11-0D7B75DBA027}" type="presParOf" srcId="{5AB4BA1E-65FC-4738-8B58-8765A864862F}" destId="{1D58CC3F-A78F-468F-B2C7-E190F63D326C}" srcOrd="0" destOrd="0" presId="urn:microsoft.com/office/officeart/2005/8/layout/StepDownProcess"/>
    <dgm:cxn modelId="{79AF5AE5-3388-495A-B21E-E9390DDFE7A7}" type="presParOf" srcId="{5AB4BA1E-65FC-4738-8B58-8765A864862F}" destId="{DC52DE16-B18B-47D8-9145-61158BB4714C}" srcOrd="1" destOrd="0" presId="urn:microsoft.com/office/officeart/2005/8/layout/StepDownProcess"/>
    <dgm:cxn modelId="{B22DBD80-D0F1-42B5-A386-C5C35D46F192}" type="presParOf" srcId="{5AB4BA1E-65FC-4738-8B58-8765A864862F}" destId="{3795E73F-BD1F-4FE4-96ED-056CF04BF581}" srcOrd="2" destOrd="0" presId="urn:microsoft.com/office/officeart/2005/8/layout/StepDownProcess"/>
    <dgm:cxn modelId="{4DEC7D2D-60A0-4DC9-81B2-A7C362E821FC}" type="presParOf" srcId="{DEEBCE31-8C7A-4D0B-A4D2-41207411EB6A}" destId="{92BE6CB6-DABA-4B08-8027-6E10041558E8}" srcOrd="7" destOrd="0" presId="urn:microsoft.com/office/officeart/2005/8/layout/StepDownProcess"/>
    <dgm:cxn modelId="{75D34C9D-D048-4716-B796-CC475E20A31F}" type="presParOf" srcId="{DEEBCE31-8C7A-4D0B-A4D2-41207411EB6A}" destId="{E8403412-396B-4DED-B7D5-2479BFEB208F}" srcOrd="8" destOrd="0" presId="urn:microsoft.com/office/officeart/2005/8/layout/StepDownProcess"/>
    <dgm:cxn modelId="{C375B476-2356-4C05-AA83-04BDCF0BD73E}" type="presParOf" srcId="{E8403412-396B-4DED-B7D5-2479BFEB208F}" destId="{F8B02F61-F1A7-4E6A-A814-8958DF19386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9CE568-C993-4AA4-9DBB-E65C7EFAA1EC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0C96E45F-9995-4105-80F1-4025771A8740}">
      <dgm:prSet phldrT="[Text]" custT="1"/>
      <dgm:spPr/>
      <dgm:t>
        <a:bodyPr/>
        <a:lstStyle/>
        <a:p>
          <a:r>
            <a:rPr lang="mk-MK" sz="1400" dirty="0" smtClean="0"/>
            <a:t>Ревидирање на принципите на контрола</a:t>
          </a:r>
          <a:endParaRPr lang="mk-MK" sz="1400" dirty="0"/>
        </a:p>
      </dgm:t>
    </dgm:pt>
    <dgm:pt modelId="{1E1E93D6-EF30-41E7-869E-21AEF2B03DA7}" type="parTrans" cxnId="{76FF7A2D-10DC-47E1-B6B9-4CF66D4AF912}">
      <dgm:prSet/>
      <dgm:spPr/>
      <dgm:t>
        <a:bodyPr/>
        <a:lstStyle/>
        <a:p>
          <a:endParaRPr lang="mk-MK"/>
        </a:p>
      </dgm:t>
    </dgm:pt>
    <dgm:pt modelId="{252817B1-01F3-4009-98DB-994044211F8C}" type="sibTrans" cxnId="{76FF7A2D-10DC-47E1-B6B9-4CF66D4AF912}">
      <dgm:prSet/>
      <dgm:spPr/>
      <dgm:t>
        <a:bodyPr/>
        <a:lstStyle/>
        <a:p>
          <a:endParaRPr lang="mk-MK"/>
        </a:p>
      </dgm:t>
    </dgm:pt>
    <dgm:pt modelId="{9F821A3F-2BAC-48CC-8ABC-95CF6925EE0C}">
      <dgm:prSet phldrT="[Text]" custT="1"/>
      <dgm:spPr/>
      <dgm:t>
        <a:bodyPr/>
        <a:lstStyle/>
        <a:p>
          <a:r>
            <a:rPr lang="mk-MK" sz="1400" dirty="0" smtClean="0"/>
            <a:t>Медицина базирана на докази</a:t>
          </a:r>
          <a:endParaRPr lang="mk-MK" sz="1400" dirty="0"/>
        </a:p>
      </dgm:t>
    </dgm:pt>
    <dgm:pt modelId="{38726EB5-C4BF-4C33-B8C2-E4431A739E47}" type="parTrans" cxnId="{ED8E7A10-E3DD-48BE-AD17-60533A6CFAE7}">
      <dgm:prSet/>
      <dgm:spPr/>
      <dgm:t>
        <a:bodyPr/>
        <a:lstStyle/>
        <a:p>
          <a:endParaRPr lang="mk-MK"/>
        </a:p>
      </dgm:t>
    </dgm:pt>
    <dgm:pt modelId="{E0FF9078-F206-435D-A5A6-CE859516C5E8}" type="sibTrans" cxnId="{ED8E7A10-E3DD-48BE-AD17-60533A6CFAE7}">
      <dgm:prSet/>
      <dgm:spPr/>
      <dgm:t>
        <a:bodyPr/>
        <a:lstStyle/>
        <a:p>
          <a:endParaRPr lang="mk-MK"/>
        </a:p>
      </dgm:t>
    </dgm:pt>
    <dgm:pt modelId="{3330EF0C-93C3-4B22-B7E6-CB8F9334E963}">
      <dgm:prSet phldrT="[Text]" custT="1"/>
      <dgm:spPr/>
      <dgm:t>
        <a:bodyPr/>
        <a:lstStyle/>
        <a:p>
          <a:r>
            <a:rPr lang="mk-MK" sz="1600" dirty="0" smtClean="0"/>
            <a:t>Воведување на моделот</a:t>
          </a:r>
          <a:endParaRPr lang="mk-MK" sz="1600" dirty="0"/>
        </a:p>
      </dgm:t>
    </dgm:pt>
    <dgm:pt modelId="{0163E393-D56B-4703-933B-9131543E7888}" type="parTrans" cxnId="{36E837F0-56E6-40AD-A323-95EF4E3A50A8}">
      <dgm:prSet/>
      <dgm:spPr/>
      <dgm:t>
        <a:bodyPr/>
        <a:lstStyle/>
        <a:p>
          <a:endParaRPr lang="mk-MK"/>
        </a:p>
      </dgm:t>
    </dgm:pt>
    <dgm:pt modelId="{CA39A876-371F-4A74-951B-212C8B22D1EB}" type="sibTrans" cxnId="{36E837F0-56E6-40AD-A323-95EF4E3A50A8}">
      <dgm:prSet/>
      <dgm:spPr/>
      <dgm:t>
        <a:bodyPr/>
        <a:lstStyle/>
        <a:p>
          <a:endParaRPr lang="mk-MK"/>
        </a:p>
      </dgm:t>
    </dgm:pt>
    <dgm:pt modelId="{D3EC78BB-EFB4-4645-A895-88D030500CDE}">
      <dgm:prSet phldrT="[Text]" custT="1"/>
      <dgm:spPr/>
      <dgm:t>
        <a:bodyPr/>
        <a:lstStyle/>
        <a:p>
          <a:r>
            <a:rPr lang="mk-MK" sz="1400" dirty="0" smtClean="0"/>
            <a:t>ИЕК – фокус кон пациенти</a:t>
          </a:r>
          <a:endParaRPr lang="mk-MK" sz="1400" dirty="0"/>
        </a:p>
      </dgm:t>
    </dgm:pt>
    <dgm:pt modelId="{96F96BCC-2DBD-40B9-B6A5-FDBAB3D3A5EB}" type="parTrans" cxnId="{A4DFF2E9-63D3-48C1-9AC2-04FE35CAD7A7}">
      <dgm:prSet/>
      <dgm:spPr/>
      <dgm:t>
        <a:bodyPr/>
        <a:lstStyle/>
        <a:p>
          <a:endParaRPr lang="mk-MK"/>
        </a:p>
      </dgm:t>
    </dgm:pt>
    <dgm:pt modelId="{C3107B8F-2C6A-4196-88FB-AE117D0E6F4C}" type="sibTrans" cxnId="{A4DFF2E9-63D3-48C1-9AC2-04FE35CAD7A7}">
      <dgm:prSet/>
      <dgm:spPr/>
      <dgm:t>
        <a:bodyPr/>
        <a:lstStyle/>
        <a:p>
          <a:endParaRPr lang="mk-MK"/>
        </a:p>
      </dgm:t>
    </dgm:pt>
    <dgm:pt modelId="{9F06902B-D108-45DF-82BF-A52894FB2FFC}" type="pres">
      <dgm:prSet presAssocID="{329CE568-C993-4AA4-9DBB-E65C7EFAA1EC}" presName="linearFlow" presStyleCnt="0">
        <dgm:presLayoutVars>
          <dgm:resizeHandles val="exact"/>
        </dgm:presLayoutVars>
      </dgm:prSet>
      <dgm:spPr/>
    </dgm:pt>
    <dgm:pt modelId="{0875A0B3-7159-4AD9-B2E0-A24D70D77C3E}" type="pres">
      <dgm:prSet presAssocID="{3330EF0C-93C3-4B22-B7E6-CB8F9334E963}" presName="node" presStyleLbl="node1" presStyleIdx="0" presStyleCnt="4" custScaleX="209107" custScaleY="114715" custLinFactNeighborX="-24011" custLinFactNeighborY="50089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9EC83514-028F-4840-A756-82B75C87E626}" type="pres">
      <dgm:prSet presAssocID="{CA39A876-371F-4A74-951B-212C8B22D1EB}" presName="sibTrans" presStyleLbl="sibTrans2D1" presStyleIdx="0" presStyleCnt="3" custAng="17868555" custScaleX="30370" custScaleY="114553" custLinFactNeighborX="-38632" custLinFactNeighborY="-35978"/>
      <dgm:spPr/>
      <dgm:t>
        <a:bodyPr/>
        <a:lstStyle/>
        <a:p>
          <a:endParaRPr lang="mk-MK"/>
        </a:p>
      </dgm:t>
    </dgm:pt>
    <dgm:pt modelId="{2A9A4544-27CD-4ADE-8069-459B203543A8}" type="pres">
      <dgm:prSet presAssocID="{CA39A876-371F-4A74-951B-212C8B22D1EB}" presName="connectorText" presStyleLbl="sibTrans2D1" presStyleIdx="0" presStyleCnt="3"/>
      <dgm:spPr/>
      <dgm:t>
        <a:bodyPr/>
        <a:lstStyle/>
        <a:p>
          <a:endParaRPr lang="mk-MK"/>
        </a:p>
      </dgm:t>
    </dgm:pt>
    <dgm:pt modelId="{0919F217-CDC4-4278-9EED-33E3D434C0A4}" type="pres">
      <dgm:prSet presAssocID="{9F821A3F-2BAC-48CC-8ABC-95CF6925EE0C}" presName="node" presStyleLbl="node1" presStyleIdx="1" presStyleCnt="4" custLinFactX="-42134" custLinFactY="88923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BE0BDCBA-73D5-49DF-8C43-F9CFA23702C2}" type="pres">
      <dgm:prSet presAssocID="{E0FF9078-F206-435D-A5A6-CE859516C5E8}" presName="sibTrans" presStyleLbl="sibTrans2D1" presStyleIdx="1" presStyleCnt="3" custAng="16192206" custFlipVert="1" custScaleX="107180" custScaleY="135323" custLinFactX="161013" custLinFactY="-105693" custLinFactNeighborX="200000" custLinFactNeighborY="-200000"/>
      <dgm:spPr/>
      <dgm:t>
        <a:bodyPr/>
        <a:lstStyle/>
        <a:p>
          <a:endParaRPr lang="mk-MK"/>
        </a:p>
      </dgm:t>
    </dgm:pt>
    <dgm:pt modelId="{665B2568-64A9-4841-B934-069004E2C804}" type="pres">
      <dgm:prSet presAssocID="{E0FF9078-F206-435D-A5A6-CE859516C5E8}" presName="connectorText" presStyleLbl="sibTrans2D1" presStyleIdx="1" presStyleCnt="3"/>
      <dgm:spPr/>
      <dgm:t>
        <a:bodyPr/>
        <a:lstStyle/>
        <a:p>
          <a:endParaRPr lang="mk-MK"/>
        </a:p>
      </dgm:t>
    </dgm:pt>
    <dgm:pt modelId="{0120A340-25FB-438A-BBB9-294B1A6A085B}" type="pres">
      <dgm:prSet presAssocID="{D3EC78BB-EFB4-4645-A895-88D030500CDE}" presName="node" presStyleLbl="node1" presStyleIdx="2" presStyleCnt="4" custLinFactNeighborX="-21139" custLinFactNeighborY="-20135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  <dgm:pt modelId="{0569498D-671F-4CC3-A476-86712617A6DF}" type="pres">
      <dgm:prSet presAssocID="{C3107B8F-2C6A-4196-88FB-AE117D0E6F4C}" presName="sibTrans" presStyleLbl="sibTrans2D1" presStyleIdx="2" presStyleCnt="3" custAng="5261626" custScaleX="232470" custScaleY="111907" custLinFactX="106388" custLinFactY="-117690" custLinFactNeighborX="200000" custLinFactNeighborY="-200000"/>
      <dgm:spPr/>
      <dgm:t>
        <a:bodyPr/>
        <a:lstStyle/>
        <a:p>
          <a:endParaRPr lang="mk-MK"/>
        </a:p>
      </dgm:t>
    </dgm:pt>
    <dgm:pt modelId="{7C00E1F6-7053-457A-B687-EE084AA9EE31}" type="pres">
      <dgm:prSet presAssocID="{C3107B8F-2C6A-4196-88FB-AE117D0E6F4C}" presName="connectorText" presStyleLbl="sibTrans2D1" presStyleIdx="2" presStyleCnt="3"/>
      <dgm:spPr/>
      <dgm:t>
        <a:bodyPr/>
        <a:lstStyle/>
        <a:p>
          <a:endParaRPr lang="mk-MK"/>
        </a:p>
      </dgm:t>
    </dgm:pt>
    <dgm:pt modelId="{5CD07AB3-65F0-47B3-8939-22DB88D21FF5}" type="pres">
      <dgm:prSet presAssocID="{0C96E45F-9995-4105-80F1-4025771A8740}" presName="node" presStyleLbl="node1" presStyleIdx="3" presStyleCnt="4" custLinFactY="-100000" custLinFactNeighborX="91802" custLinFactNeighborY="-125389">
        <dgm:presLayoutVars>
          <dgm:bulletEnabled val="1"/>
        </dgm:presLayoutVars>
      </dgm:prSet>
      <dgm:spPr/>
      <dgm:t>
        <a:bodyPr/>
        <a:lstStyle/>
        <a:p>
          <a:endParaRPr lang="mk-MK"/>
        </a:p>
      </dgm:t>
    </dgm:pt>
  </dgm:ptLst>
  <dgm:cxnLst>
    <dgm:cxn modelId="{686F7BD2-C915-47CD-AE79-D28AD581C74D}" type="presOf" srcId="{C3107B8F-2C6A-4196-88FB-AE117D0E6F4C}" destId="{0569498D-671F-4CC3-A476-86712617A6DF}" srcOrd="0" destOrd="0" presId="urn:microsoft.com/office/officeart/2005/8/layout/process2"/>
    <dgm:cxn modelId="{76FF7A2D-10DC-47E1-B6B9-4CF66D4AF912}" srcId="{329CE568-C993-4AA4-9DBB-E65C7EFAA1EC}" destId="{0C96E45F-9995-4105-80F1-4025771A8740}" srcOrd="3" destOrd="0" parTransId="{1E1E93D6-EF30-41E7-869E-21AEF2B03DA7}" sibTransId="{252817B1-01F3-4009-98DB-994044211F8C}"/>
    <dgm:cxn modelId="{54EB4F1A-579A-448B-9DB1-F2F9E635A157}" type="presOf" srcId="{D3EC78BB-EFB4-4645-A895-88D030500CDE}" destId="{0120A340-25FB-438A-BBB9-294B1A6A085B}" srcOrd="0" destOrd="0" presId="urn:microsoft.com/office/officeart/2005/8/layout/process2"/>
    <dgm:cxn modelId="{761DFB5C-1844-4D83-85CF-A529A1CFFF8A}" type="presOf" srcId="{329CE568-C993-4AA4-9DBB-E65C7EFAA1EC}" destId="{9F06902B-D108-45DF-82BF-A52894FB2FFC}" srcOrd="0" destOrd="0" presId="urn:microsoft.com/office/officeart/2005/8/layout/process2"/>
    <dgm:cxn modelId="{CEC7848B-E343-4363-BB9C-2764820258E1}" type="presOf" srcId="{0C96E45F-9995-4105-80F1-4025771A8740}" destId="{5CD07AB3-65F0-47B3-8939-22DB88D21FF5}" srcOrd="0" destOrd="0" presId="urn:microsoft.com/office/officeart/2005/8/layout/process2"/>
    <dgm:cxn modelId="{A4DFF2E9-63D3-48C1-9AC2-04FE35CAD7A7}" srcId="{329CE568-C993-4AA4-9DBB-E65C7EFAA1EC}" destId="{D3EC78BB-EFB4-4645-A895-88D030500CDE}" srcOrd="2" destOrd="0" parTransId="{96F96BCC-2DBD-40B9-B6A5-FDBAB3D3A5EB}" sibTransId="{C3107B8F-2C6A-4196-88FB-AE117D0E6F4C}"/>
    <dgm:cxn modelId="{B527E7E1-BA3C-4DF2-819D-4BAE34582112}" type="presOf" srcId="{C3107B8F-2C6A-4196-88FB-AE117D0E6F4C}" destId="{7C00E1F6-7053-457A-B687-EE084AA9EE31}" srcOrd="1" destOrd="0" presId="urn:microsoft.com/office/officeart/2005/8/layout/process2"/>
    <dgm:cxn modelId="{36E837F0-56E6-40AD-A323-95EF4E3A50A8}" srcId="{329CE568-C993-4AA4-9DBB-E65C7EFAA1EC}" destId="{3330EF0C-93C3-4B22-B7E6-CB8F9334E963}" srcOrd="0" destOrd="0" parTransId="{0163E393-D56B-4703-933B-9131543E7888}" sibTransId="{CA39A876-371F-4A74-951B-212C8B22D1EB}"/>
    <dgm:cxn modelId="{F10519B1-D8E2-4455-B013-9AF304F558EF}" type="presOf" srcId="{E0FF9078-F206-435D-A5A6-CE859516C5E8}" destId="{BE0BDCBA-73D5-49DF-8C43-F9CFA23702C2}" srcOrd="0" destOrd="0" presId="urn:microsoft.com/office/officeart/2005/8/layout/process2"/>
    <dgm:cxn modelId="{8E1BB278-F2B9-4813-B385-FC7C67A58A47}" type="presOf" srcId="{3330EF0C-93C3-4B22-B7E6-CB8F9334E963}" destId="{0875A0B3-7159-4AD9-B2E0-A24D70D77C3E}" srcOrd="0" destOrd="0" presId="urn:microsoft.com/office/officeart/2005/8/layout/process2"/>
    <dgm:cxn modelId="{547C54CD-FEB5-41BE-8214-DE5DBD660464}" type="presOf" srcId="{CA39A876-371F-4A74-951B-212C8B22D1EB}" destId="{2A9A4544-27CD-4ADE-8069-459B203543A8}" srcOrd="1" destOrd="0" presId="urn:microsoft.com/office/officeart/2005/8/layout/process2"/>
    <dgm:cxn modelId="{ED8E7A10-E3DD-48BE-AD17-60533A6CFAE7}" srcId="{329CE568-C993-4AA4-9DBB-E65C7EFAA1EC}" destId="{9F821A3F-2BAC-48CC-8ABC-95CF6925EE0C}" srcOrd="1" destOrd="0" parTransId="{38726EB5-C4BF-4C33-B8C2-E4431A739E47}" sibTransId="{E0FF9078-F206-435D-A5A6-CE859516C5E8}"/>
    <dgm:cxn modelId="{19B061F7-1197-4AE7-8975-9BF1F3AF12FC}" type="presOf" srcId="{E0FF9078-F206-435D-A5A6-CE859516C5E8}" destId="{665B2568-64A9-4841-B934-069004E2C804}" srcOrd="1" destOrd="0" presId="urn:microsoft.com/office/officeart/2005/8/layout/process2"/>
    <dgm:cxn modelId="{664026A2-AC07-4B36-B41B-F9DCD5435668}" type="presOf" srcId="{CA39A876-371F-4A74-951B-212C8B22D1EB}" destId="{9EC83514-028F-4840-A756-82B75C87E626}" srcOrd="0" destOrd="0" presId="urn:microsoft.com/office/officeart/2005/8/layout/process2"/>
    <dgm:cxn modelId="{984B65AB-CB70-4558-80B7-EA7F1A7482E4}" type="presOf" srcId="{9F821A3F-2BAC-48CC-8ABC-95CF6925EE0C}" destId="{0919F217-CDC4-4278-9EED-33E3D434C0A4}" srcOrd="0" destOrd="0" presId="urn:microsoft.com/office/officeart/2005/8/layout/process2"/>
    <dgm:cxn modelId="{A4394FFE-DE04-43CB-9DD3-5AAFD016781C}" type="presParOf" srcId="{9F06902B-D108-45DF-82BF-A52894FB2FFC}" destId="{0875A0B3-7159-4AD9-B2E0-A24D70D77C3E}" srcOrd="0" destOrd="0" presId="urn:microsoft.com/office/officeart/2005/8/layout/process2"/>
    <dgm:cxn modelId="{E7F4FEAB-941F-4BA9-BF36-756683051F8F}" type="presParOf" srcId="{9F06902B-D108-45DF-82BF-A52894FB2FFC}" destId="{9EC83514-028F-4840-A756-82B75C87E626}" srcOrd="1" destOrd="0" presId="urn:microsoft.com/office/officeart/2005/8/layout/process2"/>
    <dgm:cxn modelId="{76489FEB-2CD6-43D5-8ABD-9E422E5995F9}" type="presParOf" srcId="{9EC83514-028F-4840-A756-82B75C87E626}" destId="{2A9A4544-27CD-4ADE-8069-459B203543A8}" srcOrd="0" destOrd="0" presId="urn:microsoft.com/office/officeart/2005/8/layout/process2"/>
    <dgm:cxn modelId="{EE3B2B64-C873-46CB-A2E4-98130212095C}" type="presParOf" srcId="{9F06902B-D108-45DF-82BF-A52894FB2FFC}" destId="{0919F217-CDC4-4278-9EED-33E3D434C0A4}" srcOrd="2" destOrd="0" presId="urn:microsoft.com/office/officeart/2005/8/layout/process2"/>
    <dgm:cxn modelId="{05EEBEC4-E983-4A24-873B-3C50ED93FBF9}" type="presParOf" srcId="{9F06902B-D108-45DF-82BF-A52894FB2FFC}" destId="{BE0BDCBA-73D5-49DF-8C43-F9CFA23702C2}" srcOrd="3" destOrd="0" presId="urn:microsoft.com/office/officeart/2005/8/layout/process2"/>
    <dgm:cxn modelId="{6F5BFAC7-ED82-474D-BAB7-131AADEE7342}" type="presParOf" srcId="{BE0BDCBA-73D5-49DF-8C43-F9CFA23702C2}" destId="{665B2568-64A9-4841-B934-069004E2C804}" srcOrd="0" destOrd="0" presId="urn:microsoft.com/office/officeart/2005/8/layout/process2"/>
    <dgm:cxn modelId="{25C57947-E4D5-4097-A73D-7FFEE9695967}" type="presParOf" srcId="{9F06902B-D108-45DF-82BF-A52894FB2FFC}" destId="{0120A340-25FB-438A-BBB9-294B1A6A085B}" srcOrd="4" destOrd="0" presId="urn:microsoft.com/office/officeart/2005/8/layout/process2"/>
    <dgm:cxn modelId="{A44B99B7-B8D1-4B42-913D-1442BB3786FF}" type="presParOf" srcId="{9F06902B-D108-45DF-82BF-A52894FB2FFC}" destId="{0569498D-671F-4CC3-A476-86712617A6DF}" srcOrd="5" destOrd="0" presId="urn:microsoft.com/office/officeart/2005/8/layout/process2"/>
    <dgm:cxn modelId="{E35B34CC-22B3-4E42-AEC0-C8C4BC55D91F}" type="presParOf" srcId="{0569498D-671F-4CC3-A476-86712617A6DF}" destId="{7C00E1F6-7053-457A-B687-EE084AA9EE31}" srcOrd="0" destOrd="0" presId="urn:microsoft.com/office/officeart/2005/8/layout/process2"/>
    <dgm:cxn modelId="{778D2B53-A71F-459E-9C3C-0AC5DACC65EC}" type="presParOf" srcId="{9F06902B-D108-45DF-82BF-A52894FB2FFC}" destId="{5CD07AB3-65F0-47B3-8939-22DB88D21FF5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38C6B-1138-4785-8759-25E70D727963}">
      <dsp:nvSpPr>
        <dsp:cNvPr id="0" name=""/>
        <dsp:cNvSpPr/>
      </dsp:nvSpPr>
      <dsp:spPr>
        <a:xfrm>
          <a:off x="2171433" y="-11732"/>
          <a:ext cx="2418079" cy="8774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/>
            <a:t>МИНИСТЕРСТВОТО ЗА ЗДРАВСТВО</a:t>
          </a:r>
          <a:endParaRPr lang="mk-MK" sz="1800" kern="1200" dirty="0"/>
        </a:p>
      </dsp:txBody>
      <dsp:txXfrm>
        <a:off x="2197133" y="13968"/>
        <a:ext cx="2366679" cy="826061"/>
      </dsp:txXfrm>
    </dsp:sp>
    <dsp:sp modelId="{46615BC2-2DCD-4886-B104-CC335EDB313E}">
      <dsp:nvSpPr>
        <dsp:cNvPr id="0" name=""/>
        <dsp:cNvSpPr/>
      </dsp:nvSpPr>
      <dsp:spPr>
        <a:xfrm rot="3614697">
          <a:off x="3632865" y="1477515"/>
          <a:ext cx="861761" cy="28943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200" kern="1200"/>
        </a:p>
      </dsp:txBody>
      <dsp:txXfrm>
        <a:off x="3719696" y="1535402"/>
        <a:ext cx="688100" cy="173661"/>
      </dsp:txXfrm>
    </dsp:sp>
    <dsp:sp modelId="{461F926D-5C25-4CE8-B8A3-CE6DE89B3CCF}">
      <dsp:nvSpPr>
        <dsp:cNvPr id="0" name=""/>
        <dsp:cNvSpPr/>
      </dsp:nvSpPr>
      <dsp:spPr>
        <a:xfrm>
          <a:off x="3905624" y="2378738"/>
          <a:ext cx="1653919" cy="826959"/>
        </a:xfrm>
        <a:prstGeom prst="roundRect">
          <a:avLst>
            <a:gd name="adj" fmla="val 10000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/>
            <a:t>ФОНДОТ</a:t>
          </a:r>
          <a:endParaRPr lang="mk-MK" sz="1800" kern="1200" dirty="0"/>
        </a:p>
      </dsp:txBody>
      <dsp:txXfrm>
        <a:off x="3929845" y="2402959"/>
        <a:ext cx="1605477" cy="778517"/>
      </dsp:txXfrm>
    </dsp:sp>
    <dsp:sp modelId="{8EB49D61-A88A-4E4A-855E-F38DE2CC8205}">
      <dsp:nvSpPr>
        <dsp:cNvPr id="0" name=""/>
        <dsp:cNvSpPr/>
      </dsp:nvSpPr>
      <dsp:spPr>
        <a:xfrm rot="10800000">
          <a:off x="2936143" y="2647500"/>
          <a:ext cx="861761" cy="28943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200" kern="1200"/>
        </a:p>
      </dsp:txBody>
      <dsp:txXfrm rot="10800000">
        <a:off x="3022973" y="2705387"/>
        <a:ext cx="688100" cy="173661"/>
      </dsp:txXfrm>
    </dsp:sp>
    <dsp:sp modelId="{2B8902E1-BCAA-45AF-BBDF-CE7E66279E37}">
      <dsp:nvSpPr>
        <dsp:cNvPr id="0" name=""/>
        <dsp:cNvSpPr/>
      </dsp:nvSpPr>
      <dsp:spPr>
        <a:xfrm>
          <a:off x="1174504" y="2378738"/>
          <a:ext cx="1653919" cy="826959"/>
        </a:xfrm>
        <a:prstGeom prst="roundRect">
          <a:avLst>
            <a:gd name="adj" fmla="val 1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800" kern="1200" dirty="0" smtClean="0"/>
            <a:t>СТРУЧНАТА ФЕЛА</a:t>
          </a:r>
          <a:endParaRPr lang="mk-MK" sz="1800" kern="1200" dirty="0"/>
        </a:p>
      </dsp:txBody>
      <dsp:txXfrm>
        <a:off x="1198725" y="2402959"/>
        <a:ext cx="1605477" cy="778517"/>
      </dsp:txXfrm>
    </dsp:sp>
    <dsp:sp modelId="{E0716FDA-0934-48B7-852D-FE896C296D94}">
      <dsp:nvSpPr>
        <dsp:cNvPr id="0" name=""/>
        <dsp:cNvSpPr/>
      </dsp:nvSpPr>
      <dsp:spPr>
        <a:xfrm rot="18014624">
          <a:off x="2252726" y="1477515"/>
          <a:ext cx="861761" cy="28943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200" kern="1200"/>
        </a:p>
      </dsp:txBody>
      <dsp:txXfrm>
        <a:off x="2339557" y="1535402"/>
        <a:ext cx="688100" cy="1736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BEF1D-DDD1-4F1A-9C85-00DE2987BE1F}">
      <dsp:nvSpPr>
        <dsp:cNvPr id="0" name=""/>
        <dsp:cNvSpPr/>
      </dsp:nvSpPr>
      <dsp:spPr>
        <a:xfrm rot="5400000">
          <a:off x="773699" y="1509412"/>
          <a:ext cx="873191" cy="41466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9BC5B5-4B5E-4114-9771-365A4871C1D9}">
      <dsp:nvSpPr>
        <dsp:cNvPr id="0" name=""/>
        <dsp:cNvSpPr/>
      </dsp:nvSpPr>
      <dsp:spPr>
        <a:xfrm>
          <a:off x="760754" y="288971"/>
          <a:ext cx="2096371" cy="921682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Ситуациона анализа во МК</a:t>
          </a:r>
          <a:endParaRPr lang="mk-MK" sz="1400" kern="1200" dirty="0"/>
        </a:p>
      </dsp:txBody>
      <dsp:txXfrm>
        <a:off x="805755" y="333972"/>
        <a:ext cx="2006369" cy="831680"/>
      </dsp:txXfrm>
    </dsp:sp>
    <dsp:sp modelId="{C79974C6-D45D-4D30-80C6-DD3E38284083}">
      <dsp:nvSpPr>
        <dsp:cNvPr id="0" name=""/>
        <dsp:cNvSpPr/>
      </dsp:nvSpPr>
      <dsp:spPr>
        <a:xfrm>
          <a:off x="2981433" y="294959"/>
          <a:ext cx="4574438" cy="92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Национален контекст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Извештаи од СЗО, СБ, стручни консултативни групи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Податоци од Мој термин и модулот на ФЗОМ</a:t>
          </a:r>
          <a:endParaRPr lang="mk-MK" sz="1400" kern="1200" dirty="0"/>
        </a:p>
      </dsp:txBody>
      <dsp:txXfrm>
        <a:off x="2981433" y="294959"/>
        <a:ext cx="4574438" cy="924200"/>
      </dsp:txXfrm>
    </dsp:sp>
    <dsp:sp modelId="{5009D1C3-DD53-4D1B-90D3-005302C95E6F}">
      <dsp:nvSpPr>
        <dsp:cNvPr id="0" name=""/>
        <dsp:cNvSpPr/>
      </dsp:nvSpPr>
      <dsp:spPr>
        <a:xfrm rot="5400000">
          <a:off x="2120597" y="2527321"/>
          <a:ext cx="782191" cy="8904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132035"/>
            <a:satOff val="3978"/>
            <a:lumOff val="478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EE8C7-49F8-4166-894F-0C9EC2144013}">
      <dsp:nvSpPr>
        <dsp:cNvPr id="0" name=""/>
        <dsp:cNvSpPr/>
      </dsp:nvSpPr>
      <dsp:spPr>
        <a:xfrm>
          <a:off x="1686603" y="1518689"/>
          <a:ext cx="3456219" cy="921682"/>
        </a:xfrm>
        <a:prstGeom prst="roundRect">
          <a:avLst>
            <a:gd name="adj" fmla="val 16670"/>
          </a:avLst>
        </a:prstGeom>
        <a:solidFill>
          <a:schemeClr val="accent4">
            <a:hueOff val="-123153"/>
            <a:satOff val="3677"/>
            <a:lumOff val="142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Споредбени анализи со други земји</a:t>
          </a:r>
          <a:endParaRPr lang="mk-MK" sz="1400" kern="1200" dirty="0"/>
        </a:p>
      </dsp:txBody>
      <dsp:txXfrm>
        <a:off x="1731604" y="1563690"/>
        <a:ext cx="3366217" cy="831680"/>
      </dsp:txXfrm>
    </dsp:sp>
    <dsp:sp modelId="{397AE367-49DD-4CB6-8327-15CC7AF4BB8D}">
      <dsp:nvSpPr>
        <dsp:cNvPr id="0" name=""/>
        <dsp:cNvSpPr/>
      </dsp:nvSpPr>
      <dsp:spPr>
        <a:xfrm>
          <a:off x="5307817" y="1352366"/>
          <a:ext cx="2644897" cy="1184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Словенија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Србија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Хрватска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Шпанија </a:t>
          </a:r>
          <a:endParaRPr lang="mk-MK" sz="1400" kern="1200" dirty="0"/>
        </a:p>
      </dsp:txBody>
      <dsp:txXfrm>
        <a:off x="5307817" y="1352366"/>
        <a:ext cx="2644897" cy="1184118"/>
      </dsp:txXfrm>
    </dsp:sp>
    <dsp:sp modelId="{6E37476A-425A-429D-9578-0FB3B7332200}">
      <dsp:nvSpPr>
        <dsp:cNvPr id="0" name=""/>
        <dsp:cNvSpPr/>
      </dsp:nvSpPr>
      <dsp:spPr>
        <a:xfrm rot="5400000">
          <a:off x="3357865" y="3765077"/>
          <a:ext cx="781870" cy="63685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264070"/>
            <a:satOff val="7956"/>
            <a:lumOff val="956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BD2E3E-58B5-425B-AEF0-A5C6492A5ED5}">
      <dsp:nvSpPr>
        <dsp:cNvPr id="0" name=""/>
        <dsp:cNvSpPr/>
      </dsp:nvSpPr>
      <dsp:spPr>
        <a:xfrm>
          <a:off x="3049034" y="2627998"/>
          <a:ext cx="2559486" cy="917018"/>
        </a:xfrm>
        <a:prstGeom prst="roundRect">
          <a:avLst>
            <a:gd name="adj" fmla="val 16670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Развивање на модел</a:t>
          </a:r>
          <a:endParaRPr lang="mk-MK" sz="1400" kern="1200" dirty="0"/>
        </a:p>
      </dsp:txBody>
      <dsp:txXfrm>
        <a:off x="3093807" y="2672771"/>
        <a:ext cx="2469940" cy="827472"/>
      </dsp:txXfrm>
    </dsp:sp>
    <dsp:sp modelId="{9BE41619-2B84-4CD3-B23E-0A713BEFDD7B}">
      <dsp:nvSpPr>
        <dsp:cNvPr id="0" name=""/>
        <dsp:cNvSpPr/>
      </dsp:nvSpPr>
      <dsp:spPr>
        <a:xfrm>
          <a:off x="5865767" y="2707132"/>
          <a:ext cx="4920754" cy="8287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Поддршка од СЗО и други меѓународни организации и здруженија 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Предлог модел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Работни групи со стручната фела</a:t>
          </a:r>
          <a:endParaRPr lang="mk-MK" sz="1400" kern="1200" dirty="0"/>
        </a:p>
      </dsp:txBody>
      <dsp:txXfrm>
        <a:off x="5865767" y="2707132"/>
        <a:ext cx="4920754" cy="828713"/>
      </dsp:txXfrm>
    </dsp:sp>
    <dsp:sp modelId="{1D58CC3F-A78F-468F-B2C7-E190F63D326C}">
      <dsp:nvSpPr>
        <dsp:cNvPr id="0" name=""/>
        <dsp:cNvSpPr/>
      </dsp:nvSpPr>
      <dsp:spPr>
        <a:xfrm rot="5400000">
          <a:off x="4862989" y="4715497"/>
          <a:ext cx="782191" cy="89049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396105"/>
            <a:satOff val="11934"/>
            <a:lumOff val="14342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2DE16-B18B-47D8-9145-61158BB4714C}">
      <dsp:nvSpPr>
        <dsp:cNvPr id="0" name=""/>
        <dsp:cNvSpPr/>
      </dsp:nvSpPr>
      <dsp:spPr>
        <a:xfrm>
          <a:off x="4113038" y="3757837"/>
          <a:ext cx="2974064" cy="921682"/>
        </a:xfrm>
        <a:prstGeom prst="roundRect">
          <a:avLst>
            <a:gd name="adj" fmla="val 16670"/>
          </a:avLst>
        </a:prstGeom>
        <a:solidFill>
          <a:schemeClr val="accent4">
            <a:hueOff val="-369459"/>
            <a:satOff val="11032"/>
            <a:lumOff val="426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Правна и техничка основа</a:t>
          </a:r>
          <a:endParaRPr lang="mk-MK" sz="1400" kern="1200" dirty="0"/>
        </a:p>
      </dsp:txBody>
      <dsp:txXfrm>
        <a:off x="4158039" y="3802838"/>
        <a:ext cx="2884062" cy="831680"/>
      </dsp:txXfrm>
    </dsp:sp>
    <dsp:sp modelId="{3795E73F-BD1F-4FE4-96ED-056CF04BF581}">
      <dsp:nvSpPr>
        <dsp:cNvPr id="0" name=""/>
        <dsp:cNvSpPr/>
      </dsp:nvSpPr>
      <dsp:spPr>
        <a:xfrm>
          <a:off x="7135184" y="3791250"/>
          <a:ext cx="4384779" cy="9488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Ревизија на решенијата за дејност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Софтверска поддршка во Мој термин</a:t>
          </a:r>
          <a:endParaRPr lang="mk-MK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k-MK" sz="1400" kern="1200" dirty="0" smtClean="0"/>
            <a:t>Ревизија на </a:t>
          </a:r>
          <a:r>
            <a:rPr lang="mk-MK" sz="1400" kern="1200" dirty="0" err="1" smtClean="0"/>
            <a:t>подзаконски</a:t>
          </a:r>
          <a:r>
            <a:rPr lang="mk-MK" sz="1400" kern="1200" dirty="0" smtClean="0"/>
            <a:t> акти во Фондот</a:t>
          </a:r>
          <a:endParaRPr lang="mk-MK" sz="1400" kern="1200" dirty="0"/>
        </a:p>
      </dsp:txBody>
      <dsp:txXfrm>
        <a:off x="7135184" y="3791250"/>
        <a:ext cx="4384779" cy="948820"/>
      </dsp:txXfrm>
    </dsp:sp>
    <dsp:sp modelId="{F8B02F61-F1A7-4E6A-A814-8958DF193864}">
      <dsp:nvSpPr>
        <dsp:cNvPr id="0" name=""/>
        <dsp:cNvSpPr/>
      </dsp:nvSpPr>
      <dsp:spPr>
        <a:xfrm>
          <a:off x="6041429" y="4748341"/>
          <a:ext cx="2977554" cy="763328"/>
        </a:xfrm>
        <a:prstGeom prst="roundRect">
          <a:avLst>
            <a:gd name="adj" fmla="val 1667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Воведување на моделот</a:t>
          </a:r>
          <a:endParaRPr lang="mk-MK" sz="1400" kern="1200" dirty="0"/>
        </a:p>
      </dsp:txBody>
      <dsp:txXfrm>
        <a:off x="6078698" y="4785610"/>
        <a:ext cx="2903016" cy="6887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5A0B3-7159-4AD9-B2E0-A24D70D77C3E}">
      <dsp:nvSpPr>
        <dsp:cNvPr id="0" name=""/>
        <dsp:cNvSpPr/>
      </dsp:nvSpPr>
      <dsp:spPr>
        <a:xfrm>
          <a:off x="2117434" y="133268"/>
          <a:ext cx="4983790" cy="6952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600" kern="1200" dirty="0" smtClean="0"/>
            <a:t>Воведување на моделот</a:t>
          </a:r>
          <a:endParaRPr lang="mk-MK" sz="1600" kern="1200" dirty="0"/>
        </a:p>
      </dsp:txBody>
      <dsp:txXfrm>
        <a:off x="2137798" y="153632"/>
        <a:ext cx="4943062" cy="654555"/>
      </dsp:txXfrm>
    </dsp:sp>
    <dsp:sp modelId="{9EC83514-028F-4840-A756-82B75C87E626}">
      <dsp:nvSpPr>
        <dsp:cNvPr id="0" name=""/>
        <dsp:cNvSpPr/>
      </dsp:nvSpPr>
      <dsp:spPr>
        <a:xfrm rot="5306605">
          <a:off x="2393748" y="1040928"/>
          <a:ext cx="433567" cy="3124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300" kern="1200"/>
        </a:p>
      </dsp:txBody>
      <dsp:txXfrm rot="10800000">
        <a:off x="2439340" y="1056567"/>
        <a:ext cx="339837" cy="187461"/>
      </dsp:txXfrm>
    </dsp:sp>
    <dsp:sp modelId="{0919F217-CDC4-4278-9EED-33E3D434C0A4}">
      <dsp:nvSpPr>
        <dsp:cNvPr id="0" name=""/>
        <dsp:cNvSpPr/>
      </dsp:nvSpPr>
      <dsp:spPr>
        <a:xfrm>
          <a:off x="602338" y="1761995"/>
          <a:ext cx="2383368" cy="606096"/>
        </a:xfrm>
        <a:prstGeom prst="roundRect">
          <a:avLst>
            <a:gd name="adj" fmla="val 10000"/>
          </a:avLst>
        </a:prstGeom>
        <a:solidFill>
          <a:schemeClr val="accent4">
            <a:hueOff val="-164204"/>
            <a:satOff val="4903"/>
            <a:lumOff val="189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Медицина базирана на докази</a:t>
          </a:r>
          <a:endParaRPr lang="mk-MK" sz="1400" kern="1200" dirty="0"/>
        </a:p>
      </dsp:txBody>
      <dsp:txXfrm>
        <a:off x="620090" y="1779747"/>
        <a:ext cx="2347864" cy="570592"/>
      </dsp:txXfrm>
    </dsp:sp>
    <dsp:sp modelId="{BE0BDCBA-73D5-49DF-8C43-F9CFA23702C2}">
      <dsp:nvSpPr>
        <dsp:cNvPr id="0" name=""/>
        <dsp:cNvSpPr/>
      </dsp:nvSpPr>
      <dsp:spPr>
        <a:xfrm rot="5298497" flipV="1">
          <a:off x="4390216" y="1092600"/>
          <a:ext cx="402440" cy="36908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246306"/>
            <a:satOff val="7355"/>
            <a:lumOff val="284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500" kern="1200"/>
        </a:p>
      </dsp:txBody>
      <dsp:txXfrm rot="10800000">
        <a:off x="4443944" y="1111079"/>
        <a:ext cx="291715" cy="221450"/>
      </dsp:txXfrm>
    </dsp:sp>
    <dsp:sp modelId="{0120A340-25FB-438A-BBB9-294B1A6A085B}">
      <dsp:nvSpPr>
        <dsp:cNvPr id="0" name=""/>
        <dsp:cNvSpPr/>
      </dsp:nvSpPr>
      <dsp:spPr>
        <a:xfrm>
          <a:off x="3486095" y="1853709"/>
          <a:ext cx="2383368" cy="606096"/>
        </a:xfrm>
        <a:prstGeom prst="roundRect">
          <a:avLst>
            <a:gd name="adj" fmla="val 10000"/>
          </a:avLst>
        </a:prstGeom>
        <a:solidFill>
          <a:schemeClr val="accent4">
            <a:hueOff val="-328408"/>
            <a:satOff val="9806"/>
            <a:lumOff val="379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ИЕК – фокус кон пациенти</a:t>
          </a:r>
          <a:endParaRPr lang="mk-MK" sz="1400" kern="1200" dirty="0"/>
        </a:p>
      </dsp:txBody>
      <dsp:txXfrm>
        <a:off x="3503847" y="1871461"/>
        <a:ext cx="2347864" cy="570592"/>
      </dsp:txXfrm>
    </dsp:sp>
    <dsp:sp modelId="{0569498D-671F-4CC3-A476-86712617A6DF}">
      <dsp:nvSpPr>
        <dsp:cNvPr id="0" name=""/>
        <dsp:cNvSpPr/>
      </dsp:nvSpPr>
      <dsp:spPr>
        <a:xfrm rot="5284635">
          <a:off x="6463558" y="1146678"/>
          <a:ext cx="537770" cy="3052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mk-MK" sz="1300" kern="1200"/>
        </a:p>
      </dsp:txBody>
      <dsp:txXfrm>
        <a:off x="6507805" y="1161965"/>
        <a:ext cx="446204" cy="183131"/>
      </dsp:txXfrm>
    </dsp:sp>
    <dsp:sp modelId="{5CD07AB3-65F0-47B3-8939-22DB88D21FF5}">
      <dsp:nvSpPr>
        <dsp:cNvPr id="0" name=""/>
        <dsp:cNvSpPr/>
      </dsp:nvSpPr>
      <dsp:spPr>
        <a:xfrm>
          <a:off x="6177895" y="1871726"/>
          <a:ext cx="2383368" cy="606096"/>
        </a:xfrm>
        <a:prstGeom prst="roundRect">
          <a:avLst>
            <a:gd name="adj" fmla="val 10000"/>
          </a:avLst>
        </a:prstGeom>
        <a:solidFill>
          <a:schemeClr val="accent4">
            <a:hueOff val="-492612"/>
            <a:satOff val="14709"/>
            <a:lumOff val="568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k-MK" sz="1400" kern="1200" dirty="0" smtClean="0"/>
            <a:t>Ревидирање на принципите на контрола</a:t>
          </a:r>
          <a:endParaRPr lang="mk-MK" sz="1400" kern="1200" dirty="0"/>
        </a:p>
      </dsp:txBody>
      <dsp:txXfrm>
        <a:off x="6195647" y="1889478"/>
        <a:ext cx="2347864" cy="5705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7352D-33BB-4903-8312-02EA42979240}" type="datetimeFigureOut">
              <a:rPr lang="mk-MK" smtClean="0"/>
              <a:t>30.6.2020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06883-72E7-44A6-9586-0356AC718E5F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64784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6C6B3-051C-4079-81B3-3316CAF10FF1}" type="datetimeFigureOut">
              <a:rPr lang="mk-MK" smtClean="0"/>
              <a:t>30.6.2020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BC041-DEA3-4C63-912B-0DE176085C85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4120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BC041-DEA3-4C63-912B-0DE176085C85}" type="slidenum">
              <a:rPr lang="mk-MK" smtClean="0"/>
              <a:t>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8586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CC9DE-7E57-429A-A1AF-F53C6646E2FC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03791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E3F-2BB4-43AD-9B4C-03B23AE5F722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803925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A93E1-340B-4CE1-9506-7FBF1DF113AD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589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FCCC-7070-4FC6-9A55-8FD3CAC036C1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08762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4B6-ED50-4858-B2D1-85DEF29F933B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1628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7557-EDCF-4E9E-8E9B-DAE542E6CB9E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30328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9F5BA-4BD8-4133-B0C9-D78701A87514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11090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16EF-D415-4734-9570-B1D551D48C11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9745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72926-944F-42B1-BC35-71F21565132E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7846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9A9-F09C-4EE8-AAAD-DB86FD24053E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2152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09F6E-E797-45E8-A193-6A1E421A2E12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52306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0CC2D-09FE-49BF-A9CE-3F3AF7ED9D38}" type="datetime1">
              <a:rPr lang="mk-MK" smtClean="0"/>
              <a:t>30.6.2020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62986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BFA41-0B3F-4F0C-BD3A-1DCCDC02609E}" type="datetime1">
              <a:rPr lang="mk-MK" smtClean="0"/>
              <a:t>30.6.2020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2463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C556B-0CBD-415F-8B52-3712916C7D7C}" type="datetime1">
              <a:rPr lang="mk-MK" smtClean="0"/>
              <a:t>30.6.2020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9186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8FEE-7B3C-4511-9BD9-64FF8417C95A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0719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CA59-564E-4DA6-8750-0CF7104903FD}" type="datetime1">
              <a:rPr lang="mk-MK" smtClean="0"/>
              <a:t>30.6.2020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1226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25CB3-800F-4F71-8D11-7A85AD6AD301}" type="datetime1">
              <a:rPr lang="mk-MK" smtClean="0"/>
              <a:t>30.6.2020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9C1BC5-5819-4848-B814-8181D4A037D6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7141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1825"/>
          </a:xfrm>
        </p:spPr>
        <p:txBody>
          <a:bodyPr>
            <a:normAutofit/>
          </a:bodyPr>
          <a:lstStyle/>
          <a:p>
            <a:r>
              <a:rPr lang="mk-MK" sz="4000" b="1" dirty="0" smtClean="0"/>
              <a:t>РЕФОРМИ ВО ПЗЗ</a:t>
            </a:r>
            <a:endParaRPr lang="mk-MK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ФЗОРСМ,</a:t>
            </a:r>
          </a:p>
          <a:p>
            <a:r>
              <a:rPr lang="en-US" dirty="0" smtClean="0"/>
              <a:t>29</a:t>
            </a:r>
            <a:r>
              <a:rPr lang="mk-MK" dirty="0" smtClean="0"/>
              <a:t>.0</a:t>
            </a:r>
            <a:r>
              <a:rPr lang="en-US" dirty="0" smtClean="0"/>
              <a:t>6</a:t>
            </a:r>
            <a:r>
              <a:rPr lang="mk-MK" dirty="0" smtClean="0"/>
              <a:t>.2020 </a:t>
            </a:r>
            <a:r>
              <a:rPr lang="mk-MK" dirty="0" smtClean="0"/>
              <a:t>Година.</a:t>
            </a: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13589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76526" y="451329"/>
            <a:ext cx="10762756" cy="60167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mk-MK" sz="2000" b="1" dirty="0" smtClean="0"/>
              <a:t>	</a:t>
            </a:r>
            <a:r>
              <a:rPr lang="mk-MK" sz="2400" b="1" dirty="0" smtClean="0"/>
              <a:t>Основни здравствени услуги</a:t>
            </a:r>
          </a:p>
          <a:p>
            <a:pPr lvl="0" algn="just"/>
            <a:endParaRPr lang="mk-MK" sz="2000" dirty="0" smtClean="0"/>
          </a:p>
          <a:p>
            <a:pPr algn="just"/>
            <a:r>
              <a:rPr lang="mk-MK" dirty="0" smtClean="0"/>
              <a:t>Основните здравствени услуги кои избраниот лекар ги пружа на своите пациенти, </a:t>
            </a:r>
            <a:r>
              <a:rPr lang="mk-MK" dirty="0"/>
              <a:t>с</a:t>
            </a:r>
            <a:r>
              <a:rPr lang="mk-MK" dirty="0" smtClean="0"/>
              <a:t>е  евидентирани </a:t>
            </a:r>
            <a:r>
              <a:rPr lang="mk-MK" dirty="0" smtClean="0"/>
              <a:t>и вреднувани според </a:t>
            </a:r>
            <a:r>
              <a:rPr lang="mk-MK" dirty="0"/>
              <a:t>шифрарникот на Фондот </a:t>
            </a:r>
            <a:r>
              <a:rPr lang="mk-MK" dirty="0" smtClean="0"/>
              <a:t>(пр. посета </a:t>
            </a:r>
            <a:r>
              <a:rPr lang="mk-MK" dirty="0"/>
              <a:t>во </a:t>
            </a:r>
            <a:r>
              <a:rPr lang="mk-MK" dirty="0" smtClean="0"/>
              <a:t>амбуланта, консултација </a:t>
            </a:r>
            <a:r>
              <a:rPr lang="mk-MK" dirty="0"/>
              <a:t>со </a:t>
            </a:r>
            <a:r>
              <a:rPr lang="mk-MK" dirty="0" smtClean="0"/>
              <a:t>лекарот итн.). </a:t>
            </a:r>
          </a:p>
          <a:p>
            <a:pPr algn="just"/>
            <a:r>
              <a:rPr lang="mk-MK" dirty="0" smtClean="0"/>
              <a:t>Содржината </a:t>
            </a:r>
            <a:r>
              <a:rPr lang="mk-MK" dirty="0"/>
              <a:t>на </a:t>
            </a:r>
            <a:r>
              <a:rPr lang="mk-MK" dirty="0" err="1"/>
              <a:t>шифрарникот</a:t>
            </a:r>
            <a:r>
              <a:rPr lang="mk-MK" dirty="0"/>
              <a:t> </a:t>
            </a:r>
            <a:r>
              <a:rPr lang="mk-MK" dirty="0" smtClean="0"/>
              <a:t>е утврден </a:t>
            </a:r>
            <a:r>
              <a:rPr lang="mk-MK" dirty="0"/>
              <a:t>од работна група составена од претставници </a:t>
            </a:r>
            <a:r>
              <a:rPr lang="mk-MK" dirty="0" smtClean="0"/>
              <a:t>од </a:t>
            </a:r>
            <a:r>
              <a:rPr lang="mk-MK" dirty="0"/>
              <a:t>Л</a:t>
            </a:r>
            <a:r>
              <a:rPr lang="mk-MK" dirty="0" smtClean="0"/>
              <a:t>екарска </a:t>
            </a:r>
            <a:r>
              <a:rPr lang="mk-MK" dirty="0"/>
              <a:t>комора, </a:t>
            </a:r>
            <a:r>
              <a:rPr lang="mk-MK" dirty="0" smtClean="0"/>
              <a:t>стручните здруженија, МЗ </a:t>
            </a:r>
            <a:r>
              <a:rPr lang="mk-MK" dirty="0"/>
              <a:t>и </a:t>
            </a:r>
            <a:r>
              <a:rPr lang="mk-MK" dirty="0" smtClean="0"/>
              <a:t>Фондот</a:t>
            </a:r>
          </a:p>
          <a:p>
            <a:pPr lvl="0" algn="just"/>
            <a:r>
              <a:rPr lang="mk-MK" dirty="0" smtClean="0"/>
              <a:t>Шифрарникот </a:t>
            </a:r>
            <a:r>
              <a:rPr lang="mk-MK" dirty="0"/>
              <a:t>на здравствени услуги </a:t>
            </a:r>
            <a:r>
              <a:rPr lang="mk-MK" dirty="0" smtClean="0"/>
              <a:t>е имплементиран </a:t>
            </a:r>
            <a:r>
              <a:rPr lang="mk-MK" dirty="0"/>
              <a:t>во </a:t>
            </a:r>
            <a:r>
              <a:rPr lang="mk-MK" dirty="0" smtClean="0"/>
              <a:t>“Мој </a:t>
            </a:r>
            <a:r>
              <a:rPr lang="mk-MK" dirty="0"/>
              <a:t>термин</a:t>
            </a:r>
            <a:r>
              <a:rPr lang="mk-MK" dirty="0" smtClean="0"/>
              <a:t>“</a:t>
            </a:r>
          </a:p>
          <a:p>
            <a:pPr lvl="0" algn="just"/>
            <a:r>
              <a:rPr lang="mk-MK" dirty="0" smtClean="0"/>
              <a:t>Во </a:t>
            </a:r>
            <a:r>
              <a:rPr lang="mk-MK" dirty="0"/>
              <a:t>електронскиот </a:t>
            </a:r>
            <a:r>
              <a:rPr lang="mk-MK" dirty="0" smtClean="0"/>
              <a:t>дневник </a:t>
            </a:r>
            <a:r>
              <a:rPr lang="mk-MK" dirty="0"/>
              <a:t>се бележи секоја услуга според шифрата, како и сите податоци согласно Законот за водење на медицинска евиденција. </a:t>
            </a:r>
            <a:r>
              <a:rPr lang="mk-MK" i="1" dirty="0" smtClean="0"/>
              <a:t>При </a:t>
            </a:r>
            <a:r>
              <a:rPr lang="mk-MK" i="1" dirty="0" smtClean="0"/>
              <a:t>имплементацијата </a:t>
            </a:r>
            <a:r>
              <a:rPr lang="mk-MK" i="1" dirty="0" smtClean="0"/>
              <a:t>се </a:t>
            </a:r>
            <a:r>
              <a:rPr lang="mk-MK" i="1" dirty="0" smtClean="0"/>
              <a:t>водеше </a:t>
            </a:r>
            <a:r>
              <a:rPr lang="mk-MK" i="1" dirty="0" smtClean="0"/>
              <a:t>сметка да не се зголеми административната работа, односно внесување на исти податоци повеќе пати.</a:t>
            </a:r>
            <a:endParaRPr lang="mk-MK" dirty="0"/>
          </a:p>
          <a:p>
            <a:pPr lvl="0" algn="just"/>
            <a:r>
              <a:rPr lang="mk-MK" b="1" dirty="0" smtClean="0"/>
              <a:t>Пружените Здравствените услуги </a:t>
            </a:r>
            <a:r>
              <a:rPr lang="mk-MK" b="1" dirty="0" smtClean="0"/>
              <a:t>задолжително </a:t>
            </a:r>
            <a:r>
              <a:rPr lang="mk-MK" b="1" dirty="0" smtClean="0"/>
              <a:t>треба да се евидентираат според Шифрарникот</a:t>
            </a:r>
            <a:r>
              <a:rPr lang="mk-MK" dirty="0" smtClean="0"/>
              <a:t>. Првите 3-6 месеци ќе бидат преоден период во кој само ќе се бележат услугите и нема да се користат за определување дали е исполнет овој елемент од променливиот дел. Во зависност од податоците што ќе се добијат во </a:t>
            </a:r>
            <a:r>
              <a:rPr lang="mk-MK" dirty="0"/>
              <a:t>о</a:t>
            </a:r>
            <a:r>
              <a:rPr lang="mk-MK" dirty="0" smtClean="0"/>
              <a:t>вој преоден период ќе се детерминираат вредносните коефициенти на услугите.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89122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701112"/>
            <a:ext cx="8911687" cy="1245031"/>
          </a:xfrm>
        </p:spPr>
        <p:txBody>
          <a:bodyPr>
            <a:normAutofit/>
          </a:bodyPr>
          <a:lstStyle/>
          <a:p>
            <a:r>
              <a:rPr lang="mk-MK" sz="2400" b="1" dirty="0" smtClean="0">
                <a:solidFill>
                  <a:schemeClr val="tx1"/>
                </a:solidFill>
              </a:rPr>
              <a:t>Превентивни цели</a:t>
            </a:r>
            <a:r>
              <a:rPr lang="mk-MK" sz="2400" b="1" dirty="0" smtClean="0"/>
              <a:t/>
            </a:r>
            <a:br>
              <a:rPr lang="mk-MK" sz="2400" b="1" dirty="0" smtClean="0"/>
            </a:br>
            <a:r>
              <a:rPr lang="mk-MK" sz="2400" b="1" dirty="0" smtClean="0"/>
              <a:t/>
            </a:r>
            <a:br>
              <a:rPr lang="mk-MK" sz="2400" b="1" dirty="0" smtClean="0"/>
            </a:br>
            <a:r>
              <a:rPr lang="mk-MK" sz="2400" b="1" dirty="0" smtClean="0"/>
              <a:t>Следење на пациенти со хронични заболувања</a:t>
            </a:r>
            <a:endParaRPr lang="mk-MK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9163518" cy="3500718"/>
          </a:xfrm>
        </p:spPr>
        <p:txBody>
          <a:bodyPr>
            <a:normAutofit/>
          </a:bodyPr>
          <a:lstStyle/>
          <a:p>
            <a:r>
              <a:rPr lang="mk-MK" sz="2000" dirty="0" smtClean="0"/>
              <a:t>Основа за овие два сегменти е медицина базирана на докази т.е. </a:t>
            </a:r>
            <a:r>
              <a:rPr lang="mk-MK" sz="2000" dirty="0"/>
              <a:t>у</a:t>
            </a:r>
            <a:r>
              <a:rPr lang="mk-MK" sz="2000" dirty="0" smtClean="0"/>
              <a:t>патства, протоколи и патеки, кои се прилагодени за примарна здравствена заштита, но и усогласени со континуумот на грижа на повисоките нивоа на здравствена заштита</a:t>
            </a:r>
          </a:p>
          <a:p>
            <a:r>
              <a:rPr lang="mk-MK" sz="2000" dirty="0" smtClean="0"/>
              <a:t>Во изготвување на протоколите се вклучени </a:t>
            </a:r>
            <a:r>
              <a:rPr lang="mk-MK" sz="2000" dirty="0" smtClean="0"/>
              <a:t> </a:t>
            </a:r>
            <a:r>
              <a:rPr lang="en-US" sz="2000" dirty="0" smtClean="0"/>
              <a:t>89</a:t>
            </a:r>
            <a:r>
              <a:rPr lang="mk-MK" sz="2000" dirty="0" smtClean="0"/>
              <a:t> </a:t>
            </a:r>
            <a:r>
              <a:rPr lang="mk-MK" sz="2000" dirty="0" smtClean="0"/>
              <a:t>експерти од </a:t>
            </a:r>
            <a:r>
              <a:rPr lang="en-US" sz="2000" dirty="0" smtClean="0"/>
              <a:t>20 </a:t>
            </a:r>
            <a:r>
              <a:rPr lang="mk-MK" sz="2000" dirty="0" smtClean="0"/>
              <a:t>институции и здруженија, од кои 35 избрани лекари. Меѓу кои се и </a:t>
            </a:r>
            <a:r>
              <a:rPr lang="mk-MK" sz="2000" dirty="0" smtClean="0"/>
              <a:t>Лекарска </a:t>
            </a:r>
            <a:r>
              <a:rPr lang="mk-MK" sz="2000" dirty="0" smtClean="0"/>
              <a:t>комора, </a:t>
            </a:r>
            <a:r>
              <a:rPr lang="ru-RU" sz="2000" dirty="0" smtClean="0"/>
              <a:t>Катедрата </a:t>
            </a:r>
            <a:r>
              <a:rPr lang="ru-RU" sz="2000" dirty="0"/>
              <a:t>по семејна медицина, ЗПРЛМ, Здружение за семејна медицина, Здружението на лекари Албанци</a:t>
            </a:r>
            <a:r>
              <a:rPr lang="ru-RU" sz="2000" dirty="0" smtClean="0"/>
              <a:t>, Здружение на медицински сестри и акушерки, доктори од соодветни клиники, МЗ </a:t>
            </a:r>
            <a:r>
              <a:rPr lang="ru-RU" sz="2000" dirty="0"/>
              <a:t>и Фондот</a:t>
            </a:r>
            <a:r>
              <a:rPr lang="mk-MK" sz="2000" dirty="0" smtClean="0"/>
              <a:t> </a:t>
            </a:r>
          </a:p>
          <a:p>
            <a:pPr marL="0" indent="0">
              <a:buNone/>
            </a:pPr>
            <a:endParaRPr lang="mk-M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11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6914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Протоколи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164" y="1595717"/>
            <a:ext cx="9580377" cy="4899212"/>
          </a:xfrm>
        </p:spPr>
        <p:txBody>
          <a:bodyPr>
            <a:normAutofit/>
          </a:bodyPr>
          <a:lstStyle/>
          <a:p>
            <a:r>
              <a:rPr lang="mk-MK" sz="2400" dirty="0" smtClean="0"/>
              <a:t>Општи лекари – Хипертензија, Хипотиреоза, Астма и ХОББ, </a:t>
            </a:r>
            <a:r>
              <a:rPr lang="mk-MK" sz="2400" dirty="0" err="1" smtClean="0"/>
              <a:t>Дијабет</a:t>
            </a:r>
            <a:endParaRPr lang="mk-MK" sz="2400" dirty="0" smtClean="0"/>
          </a:p>
          <a:p>
            <a:r>
              <a:rPr lang="mk-MK" sz="2400" dirty="0" smtClean="0"/>
              <a:t>Гинекологија – Антенатална грижа, </a:t>
            </a:r>
            <a:r>
              <a:rPr lang="mk-MK" sz="2400" dirty="0" err="1" smtClean="0"/>
              <a:t>Цервикален</a:t>
            </a:r>
            <a:r>
              <a:rPr lang="mk-MK" sz="2400" dirty="0" smtClean="0"/>
              <a:t> канцер, Семејно планирање</a:t>
            </a:r>
          </a:p>
          <a:p>
            <a:r>
              <a:rPr lang="mk-MK" sz="2400" dirty="0" err="1" smtClean="0"/>
              <a:t>Педијарија</a:t>
            </a:r>
            <a:r>
              <a:rPr lang="mk-MK" sz="2400" dirty="0" smtClean="0"/>
              <a:t> – групата се уште не е формирана, и не е дефинирано кои протоколи ќе се изработат (пр. превенција на дебелина кај деца, деформитети на </a:t>
            </a:r>
            <a:r>
              <a:rPr lang="en-US" sz="2400" dirty="0" smtClean="0"/>
              <a:t>‘</a:t>
            </a:r>
            <a:r>
              <a:rPr lang="mk-MK" sz="2400" dirty="0" smtClean="0"/>
              <a:t>рбетен столб ... )</a:t>
            </a:r>
          </a:p>
          <a:p>
            <a:r>
              <a:rPr lang="mk-MK" sz="2400" dirty="0" smtClean="0"/>
              <a:t>Моделот на плаќање ќе овозможува и постепено воведување на други протоколи (пр. рак на дојка, остеопороза, депресија, злоупотреба на алкохол, заболувања на простата...)</a:t>
            </a:r>
            <a:endParaRPr lang="mk-M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1834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164" y="1152907"/>
            <a:ext cx="9190413" cy="5067386"/>
          </a:xfrm>
        </p:spPr>
        <p:txBody>
          <a:bodyPr>
            <a:normAutofit/>
          </a:bodyPr>
          <a:lstStyle/>
          <a:p>
            <a:r>
              <a:rPr lang="mk-MK" sz="2000" dirty="0" smtClean="0"/>
              <a:t>Услугите поврзани со протоколите ќе бидат додадени во </a:t>
            </a:r>
            <a:r>
              <a:rPr lang="mk-MK" sz="2000" dirty="0" err="1" smtClean="0"/>
              <a:t>шифрарниците</a:t>
            </a:r>
            <a:endParaRPr lang="mk-MK" sz="2000" dirty="0" smtClean="0"/>
          </a:p>
          <a:p>
            <a:r>
              <a:rPr lang="mk-MK" sz="2000" dirty="0" smtClean="0"/>
              <a:t>Спроведувањето на протоколите ќе биде соодветно вреднувано во двата сегменти – превентива или водење на хронични пациенти</a:t>
            </a:r>
          </a:p>
          <a:p>
            <a:r>
              <a:rPr lang="mk-MK" sz="2000" dirty="0" smtClean="0"/>
              <a:t>Вреднувањето ќе биде врз основа на реални параметри – реализирани прегледи и здравствени индикатори, внесени во Мој термин според претходно утврдени обрасци</a:t>
            </a:r>
          </a:p>
          <a:p>
            <a:r>
              <a:rPr lang="mk-MK" sz="2000" dirty="0" smtClean="0"/>
              <a:t>Секој протокол е проследен со соодветен образец</a:t>
            </a:r>
          </a:p>
          <a:p>
            <a:r>
              <a:rPr lang="mk-MK" sz="2000" dirty="0" smtClean="0"/>
              <a:t>Протоколите ќе бидат донесени од страна на министерот за здравство, како официјални акти</a:t>
            </a:r>
          </a:p>
          <a:p>
            <a:r>
              <a:rPr lang="mk-MK" sz="2000" dirty="0" smtClean="0"/>
              <a:t>Во пресметка на целите ќе бидат земени предвид и број на упатувања кон повисоко ниво, а ова ќе биде индикатор со кој ќе се следи успешноста на реформите</a:t>
            </a:r>
            <a:endParaRPr lang="mk-MK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7028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481" y="681317"/>
            <a:ext cx="9486248" cy="5504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400" b="1" dirty="0"/>
              <a:t>Здравствени интервенции</a:t>
            </a:r>
          </a:p>
          <a:p>
            <a:pPr marL="0" indent="0">
              <a:buNone/>
            </a:pPr>
            <a:endParaRPr lang="mk-MK" sz="2400" b="1" dirty="0"/>
          </a:p>
          <a:p>
            <a:r>
              <a:rPr lang="mk-MK" sz="2000" dirty="0" smtClean="0"/>
              <a:t>Дел </a:t>
            </a:r>
            <a:r>
              <a:rPr lang="mk-MK" sz="2000" dirty="0"/>
              <a:t>од посебен </a:t>
            </a:r>
            <a:r>
              <a:rPr lang="mk-MK" sz="2000" dirty="0" err="1"/>
              <a:t>шифрарник</a:t>
            </a:r>
            <a:r>
              <a:rPr lang="mk-MK" sz="2000" dirty="0"/>
              <a:t> на фондот и во зависност од тежината на интервенцијата ќе бидат </a:t>
            </a:r>
            <a:r>
              <a:rPr lang="mk-MK" sz="2000" dirty="0" err="1"/>
              <a:t>бодувани</a:t>
            </a:r>
            <a:r>
              <a:rPr lang="mk-MK" sz="2000" dirty="0"/>
              <a:t> и групирани во </a:t>
            </a:r>
            <a:r>
              <a:rPr lang="mk-MK" sz="2000" dirty="0" smtClean="0"/>
              <a:t>2-3 групи </a:t>
            </a:r>
            <a:r>
              <a:rPr lang="mk-MK" sz="2000" u="sng" dirty="0"/>
              <a:t>(пример </a:t>
            </a:r>
            <a:r>
              <a:rPr lang="mk-MK" sz="2000" u="sng" dirty="0" smtClean="0"/>
              <a:t>ЕКГ, ЕХО,</a:t>
            </a:r>
            <a:r>
              <a:rPr lang="mk-MK" sz="2000" u="sng" dirty="0" err="1" smtClean="0"/>
              <a:t>испирање</a:t>
            </a:r>
            <a:r>
              <a:rPr lang="mk-MK" sz="2000" u="sng" dirty="0" smtClean="0"/>
              <a:t> </a:t>
            </a:r>
            <a:r>
              <a:rPr lang="mk-MK" sz="2000" u="sng" dirty="0"/>
              <a:t>на уво, шиење на мали </a:t>
            </a:r>
            <a:r>
              <a:rPr lang="mk-MK" sz="2000" u="sng" dirty="0" smtClean="0"/>
              <a:t>рани, земање </a:t>
            </a:r>
            <a:r>
              <a:rPr lang="mk-MK" sz="2000" u="sng" dirty="0" err="1" smtClean="0"/>
              <a:t>брис</a:t>
            </a:r>
            <a:r>
              <a:rPr lang="mk-MK" sz="2000" u="sng" dirty="0" smtClean="0"/>
              <a:t> </a:t>
            </a:r>
            <a:r>
              <a:rPr lang="mk-MK" sz="2000" u="sng" dirty="0"/>
              <a:t>и др.) </a:t>
            </a:r>
            <a:endParaRPr lang="mk-MK" sz="2000" u="sng" dirty="0" smtClean="0"/>
          </a:p>
          <a:p>
            <a:r>
              <a:rPr lang="mk-MK" sz="2000" dirty="0" smtClean="0"/>
              <a:t>Содржината </a:t>
            </a:r>
            <a:r>
              <a:rPr lang="mk-MK" sz="2000" dirty="0"/>
              <a:t>на </a:t>
            </a:r>
            <a:r>
              <a:rPr lang="mk-MK" sz="2000" dirty="0" err="1"/>
              <a:t>шифрарникот</a:t>
            </a:r>
            <a:r>
              <a:rPr lang="mk-MK" sz="2000" dirty="0"/>
              <a:t> ќе биде утврдена од </a:t>
            </a:r>
            <a:r>
              <a:rPr lang="mk-MK" sz="2000" dirty="0" smtClean="0"/>
              <a:t>работната </a:t>
            </a:r>
            <a:r>
              <a:rPr lang="mk-MK" sz="2000" dirty="0"/>
              <a:t>група </a:t>
            </a:r>
            <a:r>
              <a:rPr lang="mk-MK" sz="2000" dirty="0" smtClean="0"/>
              <a:t>за </a:t>
            </a:r>
            <a:r>
              <a:rPr lang="mk-MK" sz="2000" dirty="0" err="1" smtClean="0"/>
              <a:t>шифрарници</a:t>
            </a:r>
            <a:endParaRPr lang="mk-MK" sz="2000" dirty="0"/>
          </a:p>
          <a:p>
            <a:r>
              <a:rPr lang="mk-MK" sz="2000" dirty="0" smtClean="0"/>
              <a:t>Дел </a:t>
            </a:r>
            <a:r>
              <a:rPr lang="mk-MK" sz="2000" dirty="0"/>
              <a:t>од услугите од овој </a:t>
            </a:r>
            <a:r>
              <a:rPr lang="mk-MK" sz="2000" dirty="0" err="1"/>
              <a:t>шифрарник</a:t>
            </a:r>
            <a:r>
              <a:rPr lang="mk-MK" sz="2000" dirty="0"/>
              <a:t> ќе</a:t>
            </a:r>
            <a:r>
              <a:rPr lang="en-US" sz="2000" dirty="0"/>
              <a:t> </a:t>
            </a:r>
            <a:r>
              <a:rPr lang="mk-MK" sz="2000" dirty="0" smtClean="0"/>
              <a:t>може </a:t>
            </a:r>
            <a:r>
              <a:rPr lang="mk-MK" sz="2000" dirty="0"/>
              <a:t>да ги врши лекар општа медицина, додека сите услуги ќе може да ги врши само специјалист по семејна медицина.</a:t>
            </a:r>
            <a:endParaRPr lang="mk-MK" sz="2000" u="sng" dirty="0"/>
          </a:p>
          <a:p>
            <a:r>
              <a:rPr lang="mk-MK" sz="2000" dirty="0" smtClean="0"/>
              <a:t>Не </a:t>
            </a:r>
            <a:r>
              <a:rPr lang="mk-MK" sz="2000" dirty="0"/>
              <a:t>е задолжително сите интервенции од </a:t>
            </a:r>
            <a:r>
              <a:rPr lang="mk-MK" sz="2000" dirty="0" err="1"/>
              <a:t>шифрарникот</a:t>
            </a:r>
            <a:r>
              <a:rPr lang="mk-MK" sz="2000" dirty="0"/>
              <a:t> да се </a:t>
            </a:r>
            <a:r>
              <a:rPr lang="mk-MK" sz="2000" dirty="0" smtClean="0"/>
              <a:t>пружат </a:t>
            </a:r>
            <a:r>
              <a:rPr lang="mk-MK" sz="2000" dirty="0"/>
              <a:t>од избраниот лекар, односно самиот лекар ќе одлучи која услуга треба и може да ја пружи. </a:t>
            </a:r>
          </a:p>
          <a:p>
            <a:pPr marL="0" indent="0">
              <a:buNone/>
            </a:pPr>
            <a:endParaRPr lang="mk-M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4042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775012" y="1352558"/>
            <a:ext cx="9937376" cy="519616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mk-MK" sz="1800" dirty="0"/>
              <a:t/>
            </a:r>
            <a:br>
              <a:rPr lang="mk-MK" sz="1800" dirty="0"/>
            </a:br>
            <a:endParaRPr lang="mk-MK" sz="1800" dirty="0" smtClean="0"/>
          </a:p>
          <a:p>
            <a:pPr marL="457200" indent="-457200">
              <a:buAutoNum type="arabicPeriod"/>
            </a:pPr>
            <a:r>
              <a:rPr lang="mk-MK" sz="2600" dirty="0" smtClean="0"/>
              <a:t>Додаток за медицинска сестра/административен работник</a:t>
            </a:r>
          </a:p>
          <a:p>
            <a:pPr marL="0" indent="0">
              <a:buNone/>
            </a:pPr>
            <a:endParaRPr lang="mk-MK" sz="2300" dirty="0" smtClean="0"/>
          </a:p>
          <a:p>
            <a:pPr>
              <a:buFontTx/>
              <a:buChar char="-"/>
            </a:pPr>
            <a:r>
              <a:rPr lang="mk-MK" sz="2300" dirty="0" smtClean="0"/>
              <a:t>Пример – утврдена вредност - 2 денари по бод</a:t>
            </a:r>
          </a:p>
          <a:p>
            <a:pPr marL="0" indent="0">
              <a:buNone/>
            </a:pPr>
            <a:endParaRPr lang="mk-MK" sz="1600" dirty="0" smtClean="0"/>
          </a:p>
          <a:p>
            <a:pPr marL="0" indent="0">
              <a:buNone/>
            </a:pPr>
            <a:r>
              <a:rPr lang="mk-MK" sz="2600" dirty="0"/>
              <a:t>В</a:t>
            </a:r>
            <a:r>
              <a:rPr lang="mk-MK" sz="2600" dirty="0" smtClean="0"/>
              <a:t>работување на втора сестра или административен работник со половина од полното работно време</a:t>
            </a:r>
            <a:r>
              <a:rPr lang="mk-MK" sz="2600" dirty="0"/>
              <a:t> </a:t>
            </a:r>
            <a:r>
              <a:rPr lang="mk-MK" sz="2600" dirty="0" smtClean="0"/>
              <a:t>(најмалку 20 часа неделно работа):</a:t>
            </a:r>
          </a:p>
          <a:p>
            <a:pPr marL="0" indent="0">
              <a:buNone/>
            </a:pPr>
            <a:endParaRPr lang="mk-MK" sz="2600" u="sng" dirty="0" smtClean="0"/>
          </a:p>
          <a:p>
            <a:r>
              <a:rPr lang="mk-MK" sz="2600" dirty="0"/>
              <a:t>с</a:t>
            </a:r>
            <a:r>
              <a:rPr lang="mk-MK" sz="2600" dirty="0" smtClean="0"/>
              <a:t>о цел да се намали </a:t>
            </a:r>
            <a:r>
              <a:rPr lang="mk-MK" sz="2600" dirty="0"/>
              <a:t>административното </a:t>
            </a:r>
            <a:r>
              <a:rPr lang="mk-MK" sz="2600" dirty="0" err="1"/>
              <a:t>оптеретување</a:t>
            </a:r>
            <a:r>
              <a:rPr lang="mk-MK" sz="2600" dirty="0"/>
              <a:t> на докторот и сестрата</a:t>
            </a:r>
          </a:p>
          <a:p>
            <a:r>
              <a:rPr lang="mk-MK" sz="2600" dirty="0" smtClean="0"/>
              <a:t>медицинска </a:t>
            </a:r>
            <a:r>
              <a:rPr lang="mk-MK" sz="2600" dirty="0"/>
              <a:t>сестра </a:t>
            </a:r>
            <a:r>
              <a:rPr lang="mk-MK" sz="2600" dirty="0" smtClean="0"/>
              <a:t>ќе има повеќе време да се вклучи во пружање </a:t>
            </a:r>
            <a:r>
              <a:rPr lang="mk-MK" sz="2600" dirty="0"/>
              <a:t>на здравствени </a:t>
            </a:r>
            <a:r>
              <a:rPr lang="mk-MK" sz="2600" dirty="0" smtClean="0"/>
              <a:t>услуги </a:t>
            </a:r>
          </a:p>
          <a:p>
            <a:r>
              <a:rPr lang="mk-MK" sz="2600" dirty="0"/>
              <a:t>п</a:t>
            </a:r>
            <a:r>
              <a:rPr lang="mk-MK" sz="2600" dirty="0" smtClean="0"/>
              <a:t>оголема посветеност на докторот во третман на пациентите и следење на пациентите согласно протоколите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7A36-C379-41EA-8623-2563BAB0320C}" type="slidenum">
              <a:rPr lang="mk-MK" smtClean="0"/>
              <a:t>15</a:t>
            </a:fld>
            <a:endParaRPr lang="mk-MK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54653" y="592497"/>
            <a:ext cx="8981971" cy="698421"/>
          </a:xfrm>
        </p:spPr>
        <p:txBody>
          <a:bodyPr>
            <a:normAutofit fontScale="90000"/>
          </a:bodyPr>
          <a:lstStyle/>
          <a:p>
            <a:r>
              <a:rPr lang="mk-MK" sz="4000" dirty="0" smtClean="0"/>
              <a:t>Додаток за кадровски решенија</a:t>
            </a:r>
            <a:r>
              <a:rPr lang="mk-MK" sz="2700" b="1" u="sng" dirty="0" smtClean="0"/>
              <a:t/>
            </a:r>
            <a:br>
              <a:rPr lang="mk-MK" sz="2700" b="1" u="sng" dirty="0" smtClean="0"/>
            </a:br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val="25424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949" y="512462"/>
            <a:ext cx="8911687" cy="1280890"/>
          </a:xfrm>
        </p:spPr>
        <p:txBody>
          <a:bodyPr/>
          <a:lstStyle/>
          <a:p>
            <a:r>
              <a:rPr lang="mk-MK" b="1" dirty="0" smtClean="0"/>
              <a:t>Контрола</a:t>
            </a:r>
            <a:endParaRPr lang="mk-M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328" y="1528483"/>
            <a:ext cx="9943448" cy="5195046"/>
          </a:xfrm>
        </p:spPr>
        <p:txBody>
          <a:bodyPr>
            <a:normAutofit/>
          </a:bodyPr>
          <a:lstStyle/>
          <a:p>
            <a:pPr marL="228600" lvl="0" indent="-228600">
              <a:lnSpc>
                <a:spcPct val="120000"/>
              </a:lnSpc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prstClr val="black"/>
                </a:solidFill>
              </a:rPr>
              <a:t>ПОСТОЈАНА (real time) поврзаност со „Мој термин“ заради следење на параметрите на секој пациент одделно преку статична контрола.</a:t>
            </a:r>
          </a:p>
          <a:p>
            <a:pPr marL="228600" lvl="0" indent="-228600">
              <a:lnSpc>
                <a:spcPct val="120000"/>
              </a:lnSpc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prstClr val="black"/>
                </a:solidFill>
              </a:rPr>
              <a:t>Зголемен број на електронски контроли</a:t>
            </a:r>
          </a:p>
          <a:p>
            <a:pPr marL="228600" lvl="0" indent="-228600">
              <a:lnSpc>
                <a:spcPct val="120000"/>
              </a:lnSpc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prstClr val="black"/>
                </a:solidFill>
              </a:rPr>
              <a:t>Индикациите за неправилности од анализи НАПРАВЕНИ при статичната контрола ќе се проверуваат преку теренска контрола</a:t>
            </a:r>
          </a:p>
          <a:p>
            <a:pPr marL="228600" lvl="0" indent="-228600">
              <a:lnSpc>
                <a:spcPct val="120000"/>
              </a:lnSpc>
              <a:buClr>
                <a:prstClr val="black"/>
              </a:buClr>
              <a:buFont typeface="Arial" panose="020B0604020202020204" pitchFamily="34" charset="0"/>
              <a:buChar char="•"/>
            </a:pPr>
            <a:r>
              <a:rPr lang="ru-RU" sz="2000" cap="all" dirty="0">
                <a:solidFill>
                  <a:prstClr val="black"/>
                </a:solidFill>
              </a:rPr>
              <a:t>Избегнување на контрола по репрезентативен </a:t>
            </a:r>
            <a:r>
              <a:rPr lang="ru-RU" sz="2000" cap="all" dirty="0" smtClean="0">
                <a:solidFill>
                  <a:prstClr val="black"/>
                </a:solidFill>
              </a:rPr>
              <a:t>примерок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186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Наредни чекори и предизвици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2400" dirty="0" smtClean="0"/>
              <a:t>Специјализација по семејна медицина</a:t>
            </a:r>
          </a:p>
          <a:p>
            <a:r>
              <a:rPr lang="mk-MK" sz="2400" dirty="0" smtClean="0"/>
              <a:t>Позитивна листа на лекови</a:t>
            </a:r>
          </a:p>
          <a:p>
            <a:r>
              <a:rPr lang="mk-MK" sz="2400" dirty="0" smtClean="0"/>
              <a:t>Комуникација, информирање и едукација на осигурениците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17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237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243" y="513810"/>
            <a:ext cx="5935710" cy="925026"/>
          </a:xfrm>
        </p:spPr>
        <p:txBody>
          <a:bodyPr>
            <a:normAutofit/>
          </a:bodyPr>
          <a:lstStyle/>
          <a:p>
            <a:r>
              <a:rPr lang="mk-MK" dirty="0" smtClean="0"/>
              <a:t>Специфични</a:t>
            </a:r>
            <a:r>
              <a:rPr lang="en-US" sz="2000" b="1" dirty="0" smtClean="0"/>
              <a:t>   </a:t>
            </a:r>
            <a:r>
              <a:rPr lang="mk-MK" dirty="0" smtClean="0"/>
              <a:t>цели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11579" y="1678163"/>
            <a:ext cx="10454517" cy="46995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mk-MK" sz="2000" dirty="0" smtClean="0"/>
              <a:t>Подобрување на капацитетите на здравствената грижа на примарно ниво според потребите на населението преку: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mk-MK" sz="20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2000" dirty="0" smtClean="0"/>
              <a:t>	*поттикнување </a:t>
            </a:r>
            <a:r>
              <a:rPr lang="mk-MK" sz="2000" dirty="0"/>
              <a:t>на справување со </a:t>
            </a:r>
            <a:r>
              <a:rPr lang="mk-MK" sz="2000" dirty="0" smtClean="0"/>
              <a:t>здравствени</a:t>
            </a:r>
            <a:r>
              <a:rPr lang="en-US" sz="2000" dirty="0" smtClean="0"/>
              <a:t> </a:t>
            </a:r>
            <a:r>
              <a:rPr lang="mk-MK" sz="2000" dirty="0" smtClean="0"/>
              <a:t>услуги на </a:t>
            </a:r>
            <a:r>
              <a:rPr lang="mk-MK" sz="2000" dirty="0"/>
              <a:t>примарно ниво </a:t>
            </a:r>
            <a:r>
              <a:rPr lang="mk-MK" sz="2000" dirty="0" smtClean="0"/>
              <a:t>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mk-MK" sz="2000" dirty="0"/>
              <a:t> </a:t>
            </a:r>
            <a:r>
              <a:rPr lang="mk-MK" sz="2000" dirty="0" smtClean="0"/>
              <a:t>             и </a:t>
            </a:r>
            <a:r>
              <a:rPr lang="mk-MK" sz="2000" dirty="0"/>
              <a:t>намалување на </a:t>
            </a:r>
            <a:r>
              <a:rPr lang="mk-MK" sz="2000" dirty="0" smtClean="0"/>
              <a:t>упатувањето</a:t>
            </a:r>
          </a:p>
          <a:p>
            <a:pPr marL="0" indent="0">
              <a:buNone/>
            </a:pPr>
            <a:r>
              <a:rPr lang="mk-MK" sz="2000" dirty="0"/>
              <a:t>	</a:t>
            </a:r>
            <a:r>
              <a:rPr lang="mk-MK" sz="2000" dirty="0" smtClean="0"/>
              <a:t>*поттикнување на вложување во технички и материјални ресурси</a:t>
            </a:r>
            <a:endParaRPr lang="mk-MK" sz="2000" dirty="0"/>
          </a:p>
          <a:p>
            <a:r>
              <a:rPr lang="mk-MK" sz="2000" dirty="0" smtClean="0"/>
              <a:t>Подобрување на превентивата во ПЗЗ</a:t>
            </a:r>
          </a:p>
          <a:p>
            <a:r>
              <a:rPr lang="mk-MK" sz="2000" dirty="0" smtClean="0"/>
              <a:t>Дефинирање и примена на стандарди за реализирање на услуги согласно медицина базирана на докази –  </a:t>
            </a:r>
            <a:r>
              <a:rPr lang="mk-MK" sz="2000" dirty="0" err="1" smtClean="0"/>
              <a:t>изготвување</a:t>
            </a:r>
            <a:r>
              <a:rPr lang="mk-MK" sz="2000" dirty="0" smtClean="0"/>
              <a:t> на упатства</a:t>
            </a:r>
            <a:r>
              <a:rPr lang="mk-MK" sz="2000" dirty="0"/>
              <a:t> </a:t>
            </a:r>
            <a:r>
              <a:rPr lang="mk-MK" sz="2000" dirty="0" smtClean="0"/>
              <a:t>и протоколи</a:t>
            </a:r>
          </a:p>
          <a:p>
            <a:r>
              <a:rPr lang="mk-MK" sz="2000" dirty="0"/>
              <a:t>П</a:t>
            </a:r>
            <a:r>
              <a:rPr lang="mk-MK" sz="2000" dirty="0" smtClean="0"/>
              <a:t>оттикнување на реализација на  одредени здравствени услуги од страна на медицинските сестри и олеснување на административната работа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2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280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213387" y="1914831"/>
            <a:ext cx="9472108" cy="3423651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mk-MK" sz="2000" dirty="0" smtClean="0"/>
              <a:t>Воспоставување на систем за следење и мерливост на ефикасноста на примарната здравствена грижа преку:</a:t>
            </a:r>
          </a:p>
          <a:p>
            <a:pPr marL="0" indent="0">
              <a:buNone/>
            </a:pPr>
            <a:r>
              <a:rPr lang="mk-MK" sz="2000" dirty="0" smtClean="0"/>
              <a:t>	*Подобрување на системот на евиденции на здравствените услуги на примарно ниво</a:t>
            </a:r>
          </a:p>
          <a:p>
            <a:pPr marL="0" indent="0">
              <a:buNone/>
            </a:pPr>
            <a:r>
              <a:rPr lang="mk-MK" sz="2000" dirty="0" smtClean="0"/>
              <a:t>	*Воспоставување систем на собирање на податоци за морбидитетот на населението и регистри на одредени заболувања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23243" y="513810"/>
            <a:ext cx="5935710" cy="9250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mk-MK" dirty="0" smtClean="0"/>
              <a:t>Специфични</a:t>
            </a:r>
            <a:r>
              <a:rPr lang="en-US" sz="2000" b="1" dirty="0" smtClean="0"/>
              <a:t>   </a:t>
            </a:r>
            <a:r>
              <a:rPr lang="mk-MK" dirty="0" smtClean="0"/>
              <a:t>цели </a:t>
            </a:r>
            <a:endParaRPr lang="mk-M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3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30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932" y="562936"/>
            <a:ext cx="5775597" cy="792522"/>
          </a:xfrm>
        </p:spPr>
        <p:txBody>
          <a:bodyPr>
            <a:normAutofit/>
          </a:bodyPr>
          <a:lstStyle/>
          <a:p>
            <a:r>
              <a:rPr lang="mk-MK" dirty="0" smtClean="0"/>
              <a:t>Носители на процесот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397509" y="5837689"/>
            <a:ext cx="9454267" cy="63034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mk-MK" sz="1600" i="1" dirty="0" smtClean="0"/>
              <a:t>* поддржано и со </a:t>
            </a:r>
            <a:r>
              <a:rPr lang="mk-MK" sz="1600" i="1" dirty="0"/>
              <a:t>препораки од </a:t>
            </a:r>
            <a:r>
              <a:rPr lang="mk-MK" sz="1600" i="1" dirty="0" smtClean="0"/>
              <a:t>претходни истражувања и процеси спроведени од страна на глобални агенции и домашни </a:t>
            </a:r>
            <a:r>
              <a:rPr lang="mk-MK" sz="1600" i="1" dirty="0"/>
              <a:t>организации (</a:t>
            </a:r>
            <a:r>
              <a:rPr lang="mk-MK" sz="1600" i="1" dirty="0" smtClean="0"/>
              <a:t>СЗО, Светска банка, ЕУ...)</a:t>
            </a:r>
          </a:p>
          <a:p>
            <a:endParaRPr lang="mk-MK" sz="1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5260680"/>
              </p:ext>
            </p:extLst>
          </p:nvPr>
        </p:nvGraphicFramePr>
        <p:xfrm>
          <a:off x="2288032" y="1721197"/>
          <a:ext cx="6734048" cy="3193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51358" y="5007093"/>
            <a:ext cx="28905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 С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Ė</a:t>
            </a:r>
            <a:r>
              <a:rPr lang="mk-MK" sz="16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ЛЕКАРИТЕ ОД ПЗЗ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4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493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807" y="325910"/>
            <a:ext cx="7490817" cy="832330"/>
          </a:xfrm>
        </p:spPr>
        <p:txBody>
          <a:bodyPr>
            <a:noAutofit/>
          </a:bodyPr>
          <a:lstStyle/>
          <a:p>
            <a:r>
              <a:rPr lang="mk-MK" dirty="0" smtClean="0"/>
              <a:t>Акциски план</a:t>
            </a:r>
            <a:endParaRPr lang="mk-MK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97641799"/>
              </p:ext>
            </p:extLst>
          </p:nvPr>
        </p:nvGraphicFramePr>
        <p:xfrm>
          <a:off x="231334" y="1158240"/>
          <a:ext cx="11763441" cy="5551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5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6756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35823248"/>
              </p:ext>
            </p:extLst>
          </p:nvPr>
        </p:nvGraphicFramePr>
        <p:xfrm>
          <a:off x="1011623" y="2386214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46334" y="496597"/>
            <a:ext cx="5479853" cy="656310"/>
          </a:xfrm>
        </p:spPr>
        <p:txBody>
          <a:bodyPr>
            <a:noAutofit/>
          </a:bodyPr>
          <a:lstStyle/>
          <a:p>
            <a:r>
              <a:rPr lang="mk-MK" dirty="0" smtClean="0"/>
              <a:t>Акциски план – </a:t>
            </a:r>
            <a:r>
              <a:rPr lang="mk-MK" sz="2400" dirty="0" err="1" smtClean="0"/>
              <a:t>прод</a:t>
            </a:r>
            <a:r>
              <a:rPr lang="mk-MK" sz="2400" dirty="0" smtClean="0"/>
              <a:t>.</a:t>
            </a:r>
            <a:endParaRPr lang="mk-MK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7A36-C379-41EA-8623-2563BAB0320C}" type="slidenum">
              <a:rPr lang="mk-MK" smtClean="0"/>
              <a:t>6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868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1621" y="607861"/>
            <a:ext cx="9695956" cy="930046"/>
          </a:xfrm>
        </p:spPr>
        <p:txBody>
          <a:bodyPr>
            <a:noAutofit/>
          </a:bodyPr>
          <a:lstStyle/>
          <a:p>
            <a:r>
              <a:rPr lang="mk-MK" dirty="0" smtClean="0"/>
              <a:t>Унапредување на моделот на плаќање</a:t>
            </a:r>
            <a:endParaRPr lang="mk-MK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295649294"/>
              </p:ext>
            </p:extLst>
          </p:nvPr>
        </p:nvGraphicFramePr>
        <p:xfrm>
          <a:off x="2767270" y="1537907"/>
          <a:ext cx="6656832" cy="4399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67A36-C379-41EA-8623-2563BAB0320C}" type="slidenum">
              <a:rPr lang="mk-MK" smtClean="0"/>
              <a:t>7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59975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14796213"/>
              </p:ext>
            </p:extLst>
          </p:nvPr>
        </p:nvGraphicFramePr>
        <p:xfrm>
          <a:off x="965957" y="1535677"/>
          <a:ext cx="10531277" cy="427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C1BC5-5819-4848-B814-8181D4A037D6}" type="slidenum">
              <a:rPr lang="mk-MK" smtClean="0"/>
              <a:t>8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1611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4653" y="592497"/>
            <a:ext cx="8981971" cy="698421"/>
          </a:xfrm>
        </p:spPr>
        <p:txBody>
          <a:bodyPr>
            <a:normAutofit fontScale="90000"/>
          </a:bodyPr>
          <a:lstStyle/>
          <a:p>
            <a:r>
              <a:rPr lang="mk-MK" sz="4000" dirty="0" smtClean="0"/>
              <a:t>Структура на променливиот дел</a:t>
            </a:r>
            <a:r>
              <a:rPr lang="mk-MK" sz="2700" b="1" u="sng" dirty="0" smtClean="0"/>
              <a:t/>
            </a:r>
            <a:br>
              <a:rPr lang="mk-MK" sz="2700" b="1" u="sng" dirty="0" smtClean="0"/>
            </a:br>
            <a:endParaRPr lang="mk-M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654653" y="1479177"/>
            <a:ext cx="10286335" cy="528469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b="1" dirty="0" smtClean="0"/>
              <a:t> </a:t>
            </a:r>
          </a:p>
          <a:p>
            <a:pPr marL="0" indent="0">
              <a:buNone/>
            </a:pPr>
            <a:r>
              <a:rPr lang="mk-MK" sz="2400" dirty="0" smtClean="0"/>
              <a:t>1. Пружени основни здравствени </a:t>
            </a:r>
            <a:r>
              <a:rPr lang="mk-MK" sz="2400" dirty="0"/>
              <a:t>услуги </a:t>
            </a:r>
            <a:r>
              <a:rPr lang="mk-MK" sz="2400" dirty="0" smtClean="0"/>
              <a:t>(пр.</a:t>
            </a:r>
            <a:r>
              <a:rPr lang="en-US" sz="2400" dirty="0" smtClean="0"/>
              <a:t>20</a:t>
            </a:r>
            <a:r>
              <a:rPr lang="mk-MK" sz="2400" dirty="0" smtClean="0"/>
              <a:t>% </a:t>
            </a:r>
            <a:r>
              <a:rPr lang="mk-MK" sz="2400" dirty="0"/>
              <a:t>од променливиот </a:t>
            </a:r>
            <a:r>
              <a:rPr lang="mk-MK" sz="2400" dirty="0" smtClean="0"/>
              <a:t>дел)</a:t>
            </a:r>
          </a:p>
          <a:p>
            <a:pPr marL="0" indent="0">
              <a:buNone/>
            </a:pPr>
            <a:r>
              <a:rPr lang="mk-MK" sz="2400" dirty="0" smtClean="0"/>
              <a:t>2</a:t>
            </a:r>
            <a:r>
              <a:rPr lang="mk-MK" sz="2400" dirty="0"/>
              <a:t>. Превентивни цели</a:t>
            </a:r>
            <a:r>
              <a:rPr lang="mk-MK" sz="2400" b="1" dirty="0"/>
              <a:t> </a:t>
            </a:r>
            <a:r>
              <a:rPr lang="mk-MK" sz="2400" dirty="0"/>
              <a:t>(пр. 3</a:t>
            </a:r>
            <a:r>
              <a:rPr lang="en-US" sz="2400" dirty="0"/>
              <a:t>5</a:t>
            </a:r>
            <a:r>
              <a:rPr lang="mk-MK" sz="2400" dirty="0"/>
              <a:t>% од променливиот дел, кај гинеколозите помал </a:t>
            </a:r>
            <a:r>
              <a:rPr lang="mk-MK" sz="2400" dirty="0" smtClean="0"/>
              <a:t>процент)</a:t>
            </a:r>
          </a:p>
          <a:p>
            <a:pPr marL="0" indent="0">
              <a:buNone/>
            </a:pPr>
            <a:r>
              <a:rPr lang="mk-MK" sz="2400" dirty="0" smtClean="0"/>
              <a:t>3. Следење на хронични болни (пр. 3</a:t>
            </a:r>
            <a:r>
              <a:rPr lang="en-US" sz="2400" dirty="0" smtClean="0"/>
              <a:t>5</a:t>
            </a:r>
            <a:r>
              <a:rPr lang="mk-MK" sz="2400" dirty="0" smtClean="0"/>
              <a:t>% од променливиот</a:t>
            </a:r>
            <a:r>
              <a:rPr lang="en-US" sz="2400" dirty="0" smtClean="0"/>
              <a:t> </a:t>
            </a:r>
            <a:r>
              <a:rPr lang="mk-MK" sz="2400" dirty="0" smtClean="0"/>
              <a:t>дел)</a:t>
            </a:r>
          </a:p>
          <a:p>
            <a:pPr marL="0" indent="0">
              <a:buNone/>
            </a:pPr>
            <a:r>
              <a:rPr lang="mk-MK" sz="2400" dirty="0" smtClean="0"/>
              <a:t>4. Здравствени интервенции (пр. </a:t>
            </a:r>
            <a:r>
              <a:rPr lang="mk-MK" sz="2400" dirty="0" err="1" smtClean="0"/>
              <a:t>испирање</a:t>
            </a:r>
            <a:r>
              <a:rPr lang="mk-MK" sz="2400" dirty="0" smtClean="0"/>
              <a:t> </a:t>
            </a:r>
            <a:r>
              <a:rPr lang="mk-MK" sz="2400" dirty="0"/>
              <a:t>на уво, шиење на мали </a:t>
            </a:r>
            <a:r>
              <a:rPr lang="mk-MK" sz="2400" dirty="0" smtClean="0"/>
              <a:t>рани, земање </a:t>
            </a:r>
            <a:r>
              <a:rPr lang="mk-MK" sz="2400" dirty="0" err="1" smtClean="0"/>
              <a:t>брис</a:t>
            </a:r>
            <a:r>
              <a:rPr lang="mk-MK" sz="2400" dirty="0" smtClean="0"/>
              <a:t>, криотерапија </a:t>
            </a:r>
            <a:r>
              <a:rPr lang="mk-MK" sz="2400" dirty="0"/>
              <a:t>и др....) </a:t>
            </a:r>
            <a:r>
              <a:rPr lang="mk-MK" sz="2400" dirty="0" smtClean="0"/>
              <a:t>(пр. 10% од </a:t>
            </a:r>
            <a:r>
              <a:rPr lang="mk-MK" sz="2400" dirty="0"/>
              <a:t>променливиот </a:t>
            </a:r>
            <a:r>
              <a:rPr lang="mk-MK" sz="2400" dirty="0" smtClean="0"/>
              <a:t>дел, кај гинеколозите поголем процент)</a:t>
            </a:r>
          </a:p>
          <a:p>
            <a:pPr marL="0" indent="0">
              <a:buNone/>
            </a:pPr>
            <a:r>
              <a:rPr lang="mk-MK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mk-MK" sz="2200" dirty="0"/>
              <a:t>ПРОЦЕНТОТ (УДЕЛОТ) е максималниот износ што може да го добие избраниот лекар за конкретниот тип </a:t>
            </a:r>
            <a:r>
              <a:rPr lang="mk-MK" sz="2200" dirty="0" smtClean="0"/>
              <a:t>услуги</a:t>
            </a:r>
            <a:r>
              <a:rPr lang="mk-MK" sz="1600" dirty="0" smtClean="0"/>
              <a:t/>
            </a:r>
            <a:br>
              <a:rPr lang="mk-MK" sz="1600" dirty="0" smtClean="0"/>
            </a:br>
            <a:endParaRPr lang="mk-MK" sz="1800" dirty="0" smtClean="0"/>
          </a:p>
        </p:txBody>
      </p:sp>
    </p:spTree>
    <p:extLst>
      <p:ext uri="{BB962C8B-B14F-4D97-AF65-F5344CB8AC3E}">
        <p14:creationId xmlns:p14="http://schemas.microsoft.com/office/powerpoint/2010/main" val="23108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11321</TotalTime>
  <Words>784</Words>
  <Application>Microsoft Office PowerPoint</Application>
  <PresentationFormat>Widescreen</PresentationFormat>
  <Paragraphs>118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РЕФОРМИ ВО ПЗЗ</vt:lpstr>
      <vt:lpstr>Специфични   цели</vt:lpstr>
      <vt:lpstr>PowerPoint Presentation</vt:lpstr>
      <vt:lpstr>Носители на процесот</vt:lpstr>
      <vt:lpstr>Акциски план</vt:lpstr>
      <vt:lpstr>Акциски план – прод.</vt:lpstr>
      <vt:lpstr>Унапредување на моделот на плаќање</vt:lpstr>
      <vt:lpstr>PowerPoint Presentation</vt:lpstr>
      <vt:lpstr>Структура на променливиот дел </vt:lpstr>
      <vt:lpstr>PowerPoint Presentation</vt:lpstr>
      <vt:lpstr>Превентивни цели  Следење на пациенти со хронични заболувања</vt:lpstr>
      <vt:lpstr>Протоколи</vt:lpstr>
      <vt:lpstr>PowerPoint Presentation</vt:lpstr>
      <vt:lpstr>PowerPoint Presentation</vt:lpstr>
      <vt:lpstr>Додаток за кадровски решенија </vt:lpstr>
      <vt:lpstr>Контрола</vt:lpstr>
      <vt:lpstr>Наредни чекори и предизвици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Luceska</dc:creator>
  <cp:lastModifiedBy>Jasminka Smilevska</cp:lastModifiedBy>
  <cp:revision>59</cp:revision>
  <cp:lastPrinted>2020-06-29T10:11:15Z</cp:lastPrinted>
  <dcterms:created xsi:type="dcterms:W3CDTF">2020-02-28T08:57:43Z</dcterms:created>
  <dcterms:modified xsi:type="dcterms:W3CDTF">2020-07-03T07:28:50Z</dcterms:modified>
</cp:coreProperties>
</file>